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3" r:id="rId1"/>
  </p:sldMasterIdLst>
  <p:notesMasterIdLst>
    <p:notesMasterId r:id="rId14"/>
  </p:notesMasterIdLst>
  <p:sldIdLst>
    <p:sldId id="256" r:id="rId2"/>
    <p:sldId id="257" r:id="rId3"/>
    <p:sldId id="258" r:id="rId4"/>
    <p:sldId id="259" r:id="rId5"/>
    <p:sldId id="260" r:id="rId6"/>
    <p:sldId id="261" r:id="rId7"/>
    <p:sldId id="262" r:id="rId8"/>
    <p:sldId id="263" r:id="rId9"/>
    <p:sldId id="264" r:id="rId10"/>
    <p:sldId id="265" r:id="rId11"/>
    <p:sldId id="266" r:id="rId12"/>
    <p:sldId id="269" r:id="rId13"/>
  </p:sldIdLst>
  <p:sldSz cx="9144000" cy="5143500" type="screen16x9"/>
  <p:notesSz cx="6858000" cy="9144000"/>
  <p:embeddedFontLst>
    <p:embeddedFont>
      <p:font typeface="Lato" panose="020F0502020204030203" pitchFamily="34" charset="0"/>
      <p:regular r:id="rId15"/>
      <p:bold r:id="rId16"/>
      <p:italic r:id="rId17"/>
      <p:boldItalic r:id="rId18"/>
    </p:embeddedFont>
    <p:embeddedFont>
      <p:font typeface="Montserrat" panose="00000500000000000000" pitchFamily="2" charset="0"/>
      <p:regular r:id="rId19"/>
      <p:bold r:id="rId20"/>
      <p:italic r:id="rId21"/>
      <p:boldItalic r:id="rId2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3" d="100"/>
          <a:sy n="103" d="100"/>
        </p:scale>
        <p:origin x="874" y="77"/>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font" Target="fonts/font8.fntdata"/><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hreyas Badami" userId="237482b0df4aa339" providerId="LiveId" clId="{25CF9E20-B142-4D6C-8C49-E3E02A1469A8}"/>
    <pc:docChg chg="custSel delSld modSld">
      <pc:chgData name="Shreyas Badami" userId="237482b0df4aa339" providerId="LiveId" clId="{25CF9E20-B142-4D6C-8C49-E3E02A1469A8}" dt="2023-12-07T08:52:41.458" v="255" actId="20577"/>
      <pc:docMkLst>
        <pc:docMk/>
      </pc:docMkLst>
      <pc:sldChg chg="modSp mod">
        <pc:chgData name="Shreyas Badami" userId="237482b0df4aa339" providerId="LiveId" clId="{25CF9E20-B142-4D6C-8C49-E3E02A1469A8}" dt="2023-12-07T08:52:41.458" v="255" actId="20577"/>
        <pc:sldMkLst>
          <pc:docMk/>
          <pc:sldMk cId="0" sldId="257"/>
        </pc:sldMkLst>
        <pc:spChg chg="mod">
          <ac:chgData name="Shreyas Badami" userId="237482b0df4aa339" providerId="LiveId" clId="{25CF9E20-B142-4D6C-8C49-E3E02A1469A8}" dt="2023-12-07T08:52:41.458" v="255" actId="20577"/>
          <ac:spMkLst>
            <pc:docMk/>
            <pc:sldMk cId="0" sldId="257"/>
            <ac:spMk id="236" creationId="{00000000-0000-0000-0000-000000000000}"/>
          </ac:spMkLst>
        </pc:spChg>
      </pc:sldChg>
      <pc:sldChg chg="modSp mod">
        <pc:chgData name="Shreyas Badami" userId="237482b0df4aa339" providerId="LiveId" clId="{25CF9E20-B142-4D6C-8C49-E3E02A1469A8}" dt="2023-12-07T08:02:29.974" v="18" actId="20577"/>
        <pc:sldMkLst>
          <pc:docMk/>
          <pc:sldMk cId="0" sldId="258"/>
        </pc:sldMkLst>
        <pc:spChg chg="mod">
          <ac:chgData name="Shreyas Badami" userId="237482b0df4aa339" providerId="LiveId" clId="{25CF9E20-B142-4D6C-8C49-E3E02A1469A8}" dt="2023-12-07T08:02:29.974" v="18" actId="20577"/>
          <ac:spMkLst>
            <pc:docMk/>
            <pc:sldMk cId="0" sldId="258"/>
            <ac:spMk id="241" creationId="{00000000-0000-0000-0000-000000000000}"/>
          </ac:spMkLst>
        </pc:spChg>
      </pc:sldChg>
      <pc:sldChg chg="modSp mod">
        <pc:chgData name="Shreyas Badami" userId="237482b0df4aa339" providerId="LiveId" clId="{25CF9E20-B142-4D6C-8C49-E3E02A1469A8}" dt="2023-12-07T08:41:45.814" v="56" actId="20577"/>
        <pc:sldMkLst>
          <pc:docMk/>
          <pc:sldMk cId="0" sldId="259"/>
        </pc:sldMkLst>
        <pc:spChg chg="mod">
          <ac:chgData name="Shreyas Badami" userId="237482b0df4aa339" providerId="LiveId" clId="{25CF9E20-B142-4D6C-8C49-E3E02A1469A8}" dt="2023-12-07T08:41:45.814" v="56" actId="20577"/>
          <ac:spMkLst>
            <pc:docMk/>
            <pc:sldMk cId="0" sldId="259"/>
            <ac:spMk id="246" creationId="{00000000-0000-0000-0000-000000000000}"/>
          </ac:spMkLst>
        </pc:spChg>
      </pc:sldChg>
      <pc:sldChg chg="modSp mod">
        <pc:chgData name="Shreyas Badami" userId="237482b0df4aa339" providerId="LiveId" clId="{25CF9E20-B142-4D6C-8C49-E3E02A1469A8}" dt="2023-12-07T07:48:18.724" v="0" actId="20577"/>
        <pc:sldMkLst>
          <pc:docMk/>
          <pc:sldMk cId="0" sldId="263"/>
        </pc:sldMkLst>
        <pc:spChg chg="mod">
          <ac:chgData name="Shreyas Badami" userId="237482b0df4aa339" providerId="LiveId" clId="{25CF9E20-B142-4D6C-8C49-E3E02A1469A8}" dt="2023-12-07T07:48:18.724" v="0" actId="20577"/>
          <ac:spMkLst>
            <pc:docMk/>
            <pc:sldMk cId="0" sldId="263"/>
            <ac:spMk id="275" creationId="{00000000-0000-0000-0000-000000000000}"/>
          </ac:spMkLst>
        </pc:spChg>
      </pc:sldChg>
      <pc:sldChg chg="modSp mod">
        <pc:chgData name="Shreyas Badami" userId="237482b0df4aa339" providerId="LiveId" clId="{25CF9E20-B142-4D6C-8C49-E3E02A1469A8}" dt="2023-12-07T07:49:17.653" v="4" actId="5793"/>
        <pc:sldMkLst>
          <pc:docMk/>
          <pc:sldMk cId="0" sldId="266"/>
        </pc:sldMkLst>
        <pc:spChg chg="mod">
          <ac:chgData name="Shreyas Badami" userId="237482b0df4aa339" providerId="LiveId" clId="{25CF9E20-B142-4D6C-8C49-E3E02A1469A8}" dt="2023-12-07T07:49:17.653" v="4" actId="5793"/>
          <ac:spMkLst>
            <pc:docMk/>
            <pc:sldMk cId="0" sldId="266"/>
            <ac:spMk id="293" creationId="{00000000-0000-0000-0000-000000000000}"/>
          </ac:spMkLst>
        </pc:spChg>
      </pc:sldChg>
      <pc:sldChg chg="modSp del mod">
        <pc:chgData name="Shreyas Badami" userId="237482b0df4aa339" providerId="LiveId" clId="{25CF9E20-B142-4D6C-8C49-E3E02A1469A8}" dt="2023-12-07T07:49:22.282" v="5" actId="2696"/>
        <pc:sldMkLst>
          <pc:docMk/>
          <pc:sldMk cId="0" sldId="267"/>
        </pc:sldMkLst>
        <pc:spChg chg="mod">
          <ac:chgData name="Shreyas Badami" userId="237482b0df4aa339" providerId="LiveId" clId="{25CF9E20-B142-4D6C-8C49-E3E02A1469A8}" dt="2023-12-07T07:48:48.173" v="1" actId="21"/>
          <ac:spMkLst>
            <pc:docMk/>
            <pc:sldMk cId="0" sldId="267"/>
            <ac:spMk id="299" creationId="{00000000-0000-0000-0000-000000000000}"/>
          </ac:spMkLst>
        </pc:spChg>
      </pc:sldChg>
      <pc:sldChg chg="modSp del mod">
        <pc:chgData name="Shreyas Badami" userId="237482b0df4aa339" providerId="LiveId" clId="{25CF9E20-B142-4D6C-8C49-E3E02A1469A8}" dt="2023-12-07T08:49:30.793" v="163" actId="2696"/>
        <pc:sldMkLst>
          <pc:docMk/>
          <pc:sldMk cId="0" sldId="268"/>
        </pc:sldMkLst>
        <pc:spChg chg="mod">
          <ac:chgData name="Shreyas Badami" userId="237482b0df4aa339" providerId="LiveId" clId="{25CF9E20-B142-4D6C-8C49-E3E02A1469A8}" dt="2023-12-07T08:49:17.295" v="162" actId="5793"/>
          <ac:spMkLst>
            <pc:docMk/>
            <pc:sldMk cId="0" sldId="268"/>
            <ac:spMk id="305" creationId="{00000000-0000-0000-0000-000000000000}"/>
          </ac:spMkLst>
        </pc:spChg>
      </pc:sldChg>
      <pc:sldChg chg="modSp mod">
        <pc:chgData name="Shreyas Badami" userId="237482b0df4aa339" providerId="LiveId" clId="{25CF9E20-B142-4D6C-8C49-E3E02A1469A8}" dt="2023-12-07T07:49:37.758" v="6" actId="14100"/>
        <pc:sldMkLst>
          <pc:docMk/>
          <pc:sldMk cId="0" sldId="269"/>
        </pc:sldMkLst>
        <pc:spChg chg="mod">
          <ac:chgData name="Shreyas Badami" userId="237482b0df4aa339" providerId="LiveId" clId="{25CF9E20-B142-4D6C-8C49-E3E02A1469A8}" dt="2023-12-07T07:49:37.758" v="6" actId="14100"/>
          <ac:spMkLst>
            <pc:docMk/>
            <pc:sldMk cId="0" sldId="269"/>
            <ac:spMk id="311"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1f87997393_0_7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1f87997393_0_7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g2947ae470d5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 name="Google Shape;284;g2947ae470d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29478c1d053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29478c1d053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g29478c1d053_0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8" name="Google Shape;308;g29478c1d053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1f87997393_0_7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1f87997393_0_7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29478c1d053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29478c1d053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2948903e25b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 name="Google Shape;244;g2948903e25b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2948903e25b_2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2948903e25b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29478c1d053_0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29478c1d053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29478c1d053_0_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 name="Google Shape;266;g29478c1d053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29478c1d053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29478c1d053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29478c1d053_0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29478c1d053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slide" Target="../slides/slide2.xml"/><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pic>
        <p:nvPicPr>
          <p:cNvPr id="10" name="Google Shape;10;p2" descr="offset_comp_406605.jpg"/>
          <p:cNvPicPr preferRelativeResize="0"/>
          <p:nvPr/>
        </p:nvPicPr>
        <p:blipFill rotWithShape="1">
          <a:blip r:embed="rId2">
            <a:alphaModFix amt="66000"/>
          </a:blip>
          <a:srcRect l="20991" t="2690" r="40112" b="39565"/>
          <a:stretch/>
        </p:blipFill>
        <p:spPr>
          <a:xfrm>
            <a:off x="0" y="0"/>
            <a:ext cx="5157900" cy="5143500"/>
          </a:xfrm>
          <a:prstGeom prst="rtTriangle">
            <a:avLst/>
          </a:prstGeom>
          <a:noFill/>
          <a:ln>
            <a:noFill/>
          </a:ln>
        </p:spPr>
      </p:pic>
      <p:pic>
        <p:nvPicPr>
          <p:cNvPr id="11" name="Google Shape;11;p2" descr="offset_comp_342327_edtied.jpg"/>
          <p:cNvPicPr preferRelativeResize="0"/>
          <p:nvPr/>
        </p:nvPicPr>
        <p:blipFill rotWithShape="1">
          <a:blip r:embed="rId3">
            <a:alphaModFix amt="31000"/>
          </a:blip>
          <a:srcRect l="14009" t="35833" r="43289" b="11297"/>
          <a:stretch/>
        </p:blipFill>
        <p:spPr>
          <a:xfrm rot="10800000">
            <a:off x="6976800" y="-25"/>
            <a:ext cx="2167200" cy="2012700"/>
          </a:xfrm>
          <a:prstGeom prst="rtTriangle">
            <a:avLst/>
          </a:prstGeom>
          <a:noFill/>
          <a:ln>
            <a:noFill/>
          </a:ln>
        </p:spPr>
      </p:pic>
      <p:sp>
        <p:nvSpPr>
          <p:cNvPr id="12" name="Google Shape;12;p2"/>
          <p:cNvSpPr txBox="1">
            <a:spLocks noGrp="1"/>
          </p:cNvSpPr>
          <p:nvPr>
            <p:ph type="ctrTitle"/>
          </p:nvPr>
        </p:nvSpPr>
        <p:spPr>
          <a:xfrm>
            <a:off x="3537150" y="1578400"/>
            <a:ext cx="5017500" cy="1578900"/>
          </a:xfrm>
          <a:prstGeom prst="rect">
            <a:avLst/>
          </a:prstGeom>
        </p:spPr>
        <p:txBody>
          <a:bodyPr spcFirstLastPara="1" wrap="square" lIns="91425" tIns="91425" rIns="91425" bIns="91425" anchor="t" anchorCtr="0">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a:endParaRPr/>
          </a:p>
        </p:txBody>
      </p:sp>
      <p:sp>
        <p:nvSpPr>
          <p:cNvPr id="13" name="Google Shape;13;p2"/>
          <p:cNvSpPr txBox="1">
            <a:spLocks noGrp="1"/>
          </p:cNvSpPr>
          <p:nvPr>
            <p:ph type="subTitle" idx="1"/>
          </p:nvPr>
        </p:nvSpPr>
        <p:spPr>
          <a:xfrm>
            <a:off x="5083950" y="3924925"/>
            <a:ext cx="3470700" cy="506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14" name="Google Shape;14;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5" name="Google Shape;15;p2"/>
          <p:cNvSpPr/>
          <p:nvPr/>
        </p:nvSpPr>
        <p:spPr>
          <a:xfrm rot="-5400000">
            <a:off x="5846" y="-4836"/>
            <a:ext cx="2291400" cy="23001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flipH="1">
            <a:off x="652821" y="576768"/>
            <a:ext cx="2300100" cy="22914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35"/>
        <p:cNvGrpSpPr/>
        <p:nvPr/>
      </p:nvGrpSpPr>
      <p:grpSpPr>
        <a:xfrm>
          <a:off x="0" y="0"/>
          <a:ext cx="0" cy="0"/>
          <a:chOff x="0" y="0"/>
          <a:chExt cx="0" cy="0"/>
        </a:xfrm>
      </p:grpSpPr>
      <p:sp>
        <p:nvSpPr>
          <p:cNvPr id="136" name="Google Shape;136;p11">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1">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1">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1">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 name="Google Shape;140;p11"/>
          <p:cNvGrpSpPr/>
          <p:nvPr/>
        </p:nvGrpSpPr>
        <p:grpSpPr>
          <a:xfrm>
            <a:off x="4406400" y="0"/>
            <a:ext cx="4737600" cy="5143500"/>
            <a:chOff x="4406400" y="0"/>
            <a:chExt cx="4737600" cy="5143500"/>
          </a:xfrm>
        </p:grpSpPr>
        <p:sp>
          <p:nvSpPr>
            <p:cNvPr id="141" name="Google Shape;141;p11"/>
            <p:cNvSpPr/>
            <p:nvPr/>
          </p:nvSpPr>
          <p:spPr>
            <a:xfrm rot="5400000">
              <a:off x="4407900" y="-1500"/>
              <a:ext cx="47346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1"/>
            <p:cNvSpPr/>
            <p:nvPr/>
          </p:nvSpPr>
          <p:spPr>
            <a:xfrm rot="5400000">
              <a:off x="4840825" y="6000"/>
              <a:ext cx="42987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1"/>
            <p:cNvSpPr/>
            <p:nvPr/>
          </p:nvSpPr>
          <p:spPr>
            <a:xfrm rot="-5400000">
              <a:off x="5618399" y="123664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1"/>
            <p:cNvSpPr/>
            <p:nvPr/>
          </p:nvSpPr>
          <p:spPr>
            <a:xfrm flipH="1">
              <a:off x="5849857" y="144407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1"/>
            <p:cNvSpPr/>
            <p:nvPr/>
          </p:nvSpPr>
          <p:spPr>
            <a:xfrm rot="-5400000">
              <a:off x="5987081" y="246974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1"/>
            <p:cNvSpPr/>
            <p:nvPr/>
          </p:nvSpPr>
          <p:spPr>
            <a:xfrm flipH="1">
              <a:off x="6222115" y="2677179"/>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1"/>
            <p:cNvSpPr/>
            <p:nvPr/>
          </p:nvSpPr>
          <p:spPr>
            <a:xfrm rot="-5400000">
              <a:off x="6675341" y="186224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1"/>
            <p:cNvSpPr/>
            <p:nvPr/>
          </p:nvSpPr>
          <p:spPr>
            <a:xfrm flipH="1">
              <a:off x="6908099" y="2069680"/>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1"/>
            <p:cNvSpPr/>
            <p:nvPr/>
          </p:nvSpPr>
          <p:spPr>
            <a:xfrm rot="-5400000">
              <a:off x="6861141" y="247808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1"/>
            <p:cNvSpPr/>
            <p:nvPr/>
          </p:nvSpPr>
          <p:spPr>
            <a:xfrm flipH="1">
              <a:off x="7965266" y="269319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1"/>
            <p:cNvSpPr/>
            <p:nvPr/>
          </p:nvSpPr>
          <p:spPr>
            <a:xfrm flipH="1">
              <a:off x="8145082" y="330903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1"/>
            <p:cNvSpPr/>
            <p:nvPr/>
          </p:nvSpPr>
          <p:spPr>
            <a:xfrm rot="-5400000">
              <a:off x="7047599" y="309534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1"/>
            <p:cNvSpPr/>
            <p:nvPr/>
          </p:nvSpPr>
          <p:spPr>
            <a:xfrm flipH="1">
              <a:off x="7276649" y="330278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1"/>
            <p:cNvSpPr/>
            <p:nvPr/>
          </p:nvSpPr>
          <p:spPr>
            <a:xfrm rot="-5400000">
              <a:off x="7227414" y="3711189"/>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1"/>
            <p:cNvSpPr/>
            <p:nvPr/>
          </p:nvSpPr>
          <p:spPr>
            <a:xfrm flipH="1">
              <a:off x="7462448" y="391862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1"/>
            <p:cNvSpPr/>
            <p:nvPr/>
          </p:nvSpPr>
          <p:spPr>
            <a:xfrm rot="-5400000">
              <a:off x="8102491" y="37188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1"/>
            <p:cNvSpPr/>
            <p:nvPr/>
          </p:nvSpPr>
          <p:spPr>
            <a:xfrm flipH="1">
              <a:off x="8334533" y="392629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1"/>
            <p:cNvSpPr/>
            <p:nvPr/>
          </p:nvSpPr>
          <p:spPr>
            <a:xfrm rot="-5400000">
              <a:off x="8288290" y="433470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9" name="Google Shape;159;p11"/>
          <p:cNvSpPr txBox="1">
            <a:spLocks noGrp="1"/>
          </p:cNvSpPr>
          <p:nvPr>
            <p:ph type="title"/>
          </p:nvPr>
        </p:nvSpPr>
        <p:spPr>
          <a:xfrm>
            <a:off x="823850" y="866775"/>
            <a:ext cx="4587000" cy="35211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60" name="Google Shape;160;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61"/>
        <p:cNvGrpSpPr/>
        <p:nvPr/>
      </p:nvGrpSpPr>
      <p:grpSpPr>
        <a:xfrm>
          <a:off x="0" y="0"/>
          <a:ext cx="0" cy="0"/>
          <a:chOff x="0" y="0"/>
          <a:chExt cx="0" cy="0"/>
        </a:xfrm>
      </p:grpSpPr>
      <p:sp>
        <p:nvSpPr>
          <p:cNvPr id="162" name="Google Shape;162;p12">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2">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2">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2">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6" name="Google Shape;166;p12"/>
          <p:cNvGrpSpPr/>
          <p:nvPr/>
        </p:nvGrpSpPr>
        <p:grpSpPr>
          <a:xfrm>
            <a:off x="0" y="381001"/>
            <a:ext cx="1037850" cy="1016287"/>
            <a:chOff x="0" y="381001"/>
            <a:chExt cx="1037850" cy="1016287"/>
          </a:xfrm>
        </p:grpSpPr>
        <p:sp>
          <p:nvSpPr>
            <p:cNvPr id="167" name="Google Shape;167;p12"/>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2"/>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9" name="Google Shape;169;p12"/>
          <p:cNvSpPr txBox="1">
            <a:spLocks noGrp="1"/>
          </p:cNvSpPr>
          <p:nvPr>
            <p:ph type="title"/>
          </p:nvPr>
        </p:nvSpPr>
        <p:spPr>
          <a:xfrm>
            <a:off x="1297500" y="1658325"/>
            <a:ext cx="3036300" cy="17517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70" name="Google Shape;170;p12"/>
          <p:cNvSpPr txBox="1">
            <a:spLocks noGrp="1"/>
          </p:cNvSpPr>
          <p:nvPr>
            <p:ph type="subTitle" idx="1"/>
          </p:nvPr>
        </p:nvSpPr>
        <p:spPr>
          <a:xfrm>
            <a:off x="1297500" y="3538000"/>
            <a:ext cx="3036300" cy="506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171" name="Google Shape;171;p12"/>
          <p:cNvSpPr txBox="1">
            <a:spLocks noGrp="1"/>
          </p:cNvSpPr>
          <p:nvPr>
            <p:ph type="body" idx="2"/>
          </p:nvPr>
        </p:nvSpPr>
        <p:spPr>
          <a:xfrm>
            <a:off x="4648200" y="1696600"/>
            <a:ext cx="3676800" cy="2347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72" name="Google Shape;172;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73"/>
        <p:cNvGrpSpPr/>
        <p:nvPr/>
      </p:nvGrpSpPr>
      <p:grpSpPr>
        <a:xfrm>
          <a:off x="0" y="0"/>
          <a:ext cx="0" cy="0"/>
          <a:chOff x="0" y="0"/>
          <a:chExt cx="0" cy="0"/>
        </a:xfrm>
      </p:grpSpPr>
      <p:grpSp>
        <p:nvGrpSpPr>
          <p:cNvPr id="174" name="Google Shape;174;p13"/>
          <p:cNvGrpSpPr/>
          <p:nvPr/>
        </p:nvGrpSpPr>
        <p:grpSpPr>
          <a:xfrm>
            <a:off x="0" y="4128572"/>
            <a:ext cx="698925" cy="684657"/>
            <a:chOff x="0" y="3785672"/>
            <a:chExt cx="698925" cy="684657"/>
          </a:xfrm>
        </p:grpSpPr>
        <p:sp>
          <p:nvSpPr>
            <p:cNvPr id="175" name="Google Shape;175;p13"/>
            <p:cNvSpPr/>
            <p:nvPr/>
          </p:nvSpPr>
          <p:spPr>
            <a:xfrm rot="-5400000">
              <a:off x="0" y="3785672"/>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3"/>
            <p:cNvSpPr/>
            <p:nvPr/>
          </p:nvSpPr>
          <p:spPr>
            <a:xfrm flipH="1">
              <a:off x="154125" y="3925529"/>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7" name="Google Shape;177;p13"/>
          <p:cNvSpPr txBox="1">
            <a:spLocks noGrp="1"/>
          </p:cNvSpPr>
          <p:nvPr>
            <p:ph type="body" idx="1"/>
          </p:nvPr>
        </p:nvSpPr>
        <p:spPr>
          <a:xfrm>
            <a:off x="812725" y="4305375"/>
            <a:ext cx="6936000" cy="5238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300"/>
              <a:buNone/>
              <a:defRPr/>
            </a:lvl1pPr>
          </a:lstStyle>
          <a:p>
            <a:endParaRPr/>
          </a:p>
        </p:txBody>
      </p:sp>
      <p:sp>
        <p:nvSpPr>
          <p:cNvPr id="178" name="Google Shape;178;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79" name="Google Shape;179;p13">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3">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3">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3">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83"/>
        <p:cNvGrpSpPr/>
        <p:nvPr/>
      </p:nvGrpSpPr>
      <p:grpSpPr>
        <a:xfrm>
          <a:off x="0" y="0"/>
          <a:ext cx="0" cy="0"/>
          <a:chOff x="0" y="0"/>
          <a:chExt cx="0" cy="0"/>
        </a:xfrm>
      </p:grpSpPr>
      <p:grpSp>
        <p:nvGrpSpPr>
          <p:cNvPr id="184" name="Google Shape;184;p14"/>
          <p:cNvGrpSpPr/>
          <p:nvPr/>
        </p:nvGrpSpPr>
        <p:grpSpPr>
          <a:xfrm>
            <a:off x="4406400" y="0"/>
            <a:ext cx="4737600" cy="5143065"/>
            <a:chOff x="4406400" y="0"/>
            <a:chExt cx="4737600" cy="5143065"/>
          </a:xfrm>
        </p:grpSpPr>
        <p:sp>
          <p:nvSpPr>
            <p:cNvPr id="185" name="Google Shape;185;p14"/>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4"/>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4"/>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4"/>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4"/>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4"/>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4"/>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4"/>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4"/>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4"/>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4"/>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4"/>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4"/>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4"/>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14"/>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4"/>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4"/>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4"/>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3" name="Google Shape;203;p14"/>
          <p:cNvSpPr txBox="1">
            <a:spLocks noGrp="1"/>
          </p:cNvSpPr>
          <p:nvPr>
            <p:ph type="title" hasCustomPrompt="1"/>
          </p:nvPr>
        </p:nvSpPr>
        <p:spPr>
          <a:xfrm>
            <a:off x="823850" y="1284675"/>
            <a:ext cx="4776000" cy="1300800"/>
          </a:xfrm>
          <a:prstGeom prst="rect">
            <a:avLst/>
          </a:prstGeom>
        </p:spPr>
        <p:txBody>
          <a:bodyPr spcFirstLastPara="1" wrap="square" lIns="91425" tIns="91425" rIns="91425" bIns="91425" anchor="t" anchorCtr="0">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204" name="Google Shape;204;p14"/>
          <p:cNvSpPr txBox="1">
            <a:spLocks noGrp="1"/>
          </p:cNvSpPr>
          <p:nvPr>
            <p:ph type="body" idx="1"/>
          </p:nvPr>
        </p:nvSpPr>
        <p:spPr>
          <a:xfrm>
            <a:off x="823850" y="2643124"/>
            <a:ext cx="4776000" cy="12189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205" name="Google Shape;205;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206" name="Google Shape;206;p14">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4">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14">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14">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10"/>
        <p:cNvGrpSpPr/>
        <p:nvPr/>
      </p:nvGrpSpPr>
      <p:grpSpPr>
        <a:xfrm>
          <a:off x="0" y="0"/>
          <a:ext cx="0" cy="0"/>
          <a:chOff x="0" y="0"/>
          <a:chExt cx="0" cy="0"/>
        </a:xfrm>
      </p:grpSpPr>
      <p:sp>
        <p:nvSpPr>
          <p:cNvPr id="211" name="Google Shape;211;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body_alt3">
  <p:cSld name="TITLE_AND_BODY_1">
    <p:spTree>
      <p:nvGrpSpPr>
        <p:cNvPr id="1" name="Shape 212"/>
        <p:cNvGrpSpPr/>
        <p:nvPr/>
      </p:nvGrpSpPr>
      <p:grpSpPr>
        <a:xfrm>
          <a:off x="0" y="0"/>
          <a:ext cx="0" cy="0"/>
          <a:chOff x="0" y="0"/>
          <a:chExt cx="0" cy="0"/>
        </a:xfrm>
      </p:grpSpPr>
      <p:pic>
        <p:nvPicPr>
          <p:cNvPr id="213" name="Google Shape;213;p16" descr="offset_comp_343059.jpg"/>
          <p:cNvPicPr preferRelativeResize="0"/>
          <p:nvPr/>
        </p:nvPicPr>
        <p:blipFill rotWithShape="1">
          <a:blip r:embed="rId2">
            <a:alphaModFix amt="80000"/>
          </a:blip>
          <a:srcRect l="30474" t="11955" r="30474" b="25870"/>
          <a:stretch/>
        </p:blipFill>
        <p:spPr>
          <a:xfrm rot="-5400000">
            <a:off x="113630" y="-105700"/>
            <a:ext cx="5142300" cy="5364300"/>
          </a:xfrm>
          <a:prstGeom prst="diagStripe">
            <a:avLst>
              <a:gd name="adj" fmla="val 50343"/>
            </a:avLst>
          </a:prstGeom>
          <a:noFill/>
          <a:ln>
            <a:noFill/>
          </a:ln>
        </p:spPr>
      </p:pic>
      <p:sp>
        <p:nvSpPr>
          <p:cNvPr id="214" name="Google Shape;214;p1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15" name="Google Shape;215;p16"/>
          <p:cNvSpPr txBox="1">
            <a:spLocks noGrp="1"/>
          </p:cNvSpPr>
          <p:nvPr>
            <p:ph type="body" idx="1"/>
          </p:nvPr>
        </p:nvSpPr>
        <p:spPr>
          <a:xfrm>
            <a:off x="4018025" y="1567550"/>
            <a:ext cx="4318500" cy="17667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Clr>
                <a:schemeClr val="dk2"/>
              </a:buClr>
              <a:buSzPts val="1300"/>
              <a:buChar char="●"/>
              <a:defRPr>
                <a:solidFill>
                  <a:schemeClr val="dk2"/>
                </a:solidFill>
              </a:defRPr>
            </a:lvl1pPr>
            <a:lvl2pPr marL="914400" lvl="1" indent="-298450" rtl="0">
              <a:spcBef>
                <a:spcPts val="1600"/>
              </a:spcBef>
              <a:spcAft>
                <a:spcPts val="0"/>
              </a:spcAft>
              <a:buClr>
                <a:schemeClr val="dk2"/>
              </a:buClr>
              <a:buSzPts val="1100"/>
              <a:buChar char="○"/>
              <a:defRPr>
                <a:solidFill>
                  <a:schemeClr val="dk2"/>
                </a:solidFill>
              </a:defRPr>
            </a:lvl2pPr>
            <a:lvl3pPr marL="1371600" lvl="2" indent="-298450" rtl="0">
              <a:spcBef>
                <a:spcPts val="1600"/>
              </a:spcBef>
              <a:spcAft>
                <a:spcPts val="0"/>
              </a:spcAft>
              <a:buClr>
                <a:schemeClr val="dk2"/>
              </a:buClr>
              <a:buSzPts val="1100"/>
              <a:buChar char="■"/>
              <a:defRPr>
                <a:solidFill>
                  <a:schemeClr val="dk2"/>
                </a:solidFill>
              </a:defRPr>
            </a:lvl3pPr>
            <a:lvl4pPr marL="1828800" lvl="3" indent="-298450" rtl="0">
              <a:spcBef>
                <a:spcPts val="1600"/>
              </a:spcBef>
              <a:spcAft>
                <a:spcPts val="0"/>
              </a:spcAft>
              <a:buClr>
                <a:schemeClr val="dk2"/>
              </a:buClr>
              <a:buSzPts val="1100"/>
              <a:buChar char="●"/>
              <a:defRPr>
                <a:solidFill>
                  <a:schemeClr val="dk2"/>
                </a:solidFill>
              </a:defRPr>
            </a:lvl4pPr>
            <a:lvl5pPr marL="2286000" lvl="4" indent="-298450" rtl="0">
              <a:spcBef>
                <a:spcPts val="1600"/>
              </a:spcBef>
              <a:spcAft>
                <a:spcPts val="0"/>
              </a:spcAft>
              <a:buClr>
                <a:schemeClr val="dk2"/>
              </a:buClr>
              <a:buSzPts val="1100"/>
              <a:buChar char="○"/>
              <a:defRPr>
                <a:solidFill>
                  <a:schemeClr val="dk2"/>
                </a:solidFill>
              </a:defRPr>
            </a:lvl5pPr>
            <a:lvl6pPr marL="2743200" lvl="5" indent="-298450" rtl="0">
              <a:spcBef>
                <a:spcPts val="1600"/>
              </a:spcBef>
              <a:spcAft>
                <a:spcPts val="0"/>
              </a:spcAft>
              <a:buClr>
                <a:schemeClr val="dk2"/>
              </a:buClr>
              <a:buSzPts val="1100"/>
              <a:buChar char="■"/>
              <a:defRPr>
                <a:solidFill>
                  <a:schemeClr val="dk2"/>
                </a:solidFill>
              </a:defRPr>
            </a:lvl6pPr>
            <a:lvl7pPr marL="3200400" lvl="6" indent="-298450" rtl="0">
              <a:spcBef>
                <a:spcPts val="1600"/>
              </a:spcBef>
              <a:spcAft>
                <a:spcPts val="0"/>
              </a:spcAft>
              <a:buClr>
                <a:schemeClr val="dk2"/>
              </a:buClr>
              <a:buSzPts val="1100"/>
              <a:buChar char="●"/>
              <a:defRPr>
                <a:solidFill>
                  <a:schemeClr val="dk2"/>
                </a:solidFill>
              </a:defRPr>
            </a:lvl7pPr>
            <a:lvl8pPr marL="3657600" lvl="7" indent="-298450" rtl="0">
              <a:spcBef>
                <a:spcPts val="1600"/>
              </a:spcBef>
              <a:spcAft>
                <a:spcPts val="0"/>
              </a:spcAft>
              <a:buClr>
                <a:schemeClr val="dk2"/>
              </a:buClr>
              <a:buSzPts val="1100"/>
              <a:buChar char="○"/>
              <a:defRPr>
                <a:solidFill>
                  <a:schemeClr val="dk2"/>
                </a:solidFill>
              </a:defRPr>
            </a:lvl8pPr>
            <a:lvl9pPr marL="4114800" lvl="8" indent="-298450" rtl="0">
              <a:spcBef>
                <a:spcPts val="1600"/>
              </a:spcBef>
              <a:spcAft>
                <a:spcPts val="1600"/>
              </a:spcAft>
              <a:buClr>
                <a:schemeClr val="dk2"/>
              </a:buClr>
              <a:buSzPts val="1100"/>
              <a:buChar char="■"/>
              <a:defRPr>
                <a:solidFill>
                  <a:schemeClr val="dk2"/>
                </a:solidFill>
              </a:defRPr>
            </a:lvl9pPr>
          </a:lstStyle>
          <a:p>
            <a:endParaRPr/>
          </a:p>
        </p:txBody>
      </p:sp>
      <p:sp>
        <p:nvSpPr>
          <p:cNvPr id="216" name="Google Shape;216;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217" name="Google Shape;217;p16">
            <a:hlinkClick r:id="rId3"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6">
            <a:hlinkClick r:id="rId3"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16">
            <a:hlinkClick r:id="rId3"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16">
            <a:hlinkClick r:id="rId3"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1" name="Google Shape;221;p16"/>
          <p:cNvGrpSpPr/>
          <p:nvPr/>
        </p:nvGrpSpPr>
        <p:grpSpPr>
          <a:xfrm>
            <a:off x="0" y="381001"/>
            <a:ext cx="1037850" cy="1016287"/>
            <a:chOff x="0" y="381001"/>
            <a:chExt cx="1037850" cy="1016287"/>
          </a:xfrm>
        </p:grpSpPr>
        <p:sp>
          <p:nvSpPr>
            <p:cNvPr id="222" name="Google Shape;222;p16"/>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6"/>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grpSp>
        <p:nvGrpSpPr>
          <p:cNvPr id="18" name="Google Shape;18;p3"/>
          <p:cNvGrpSpPr/>
          <p:nvPr/>
        </p:nvGrpSpPr>
        <p:grpSpPr>
          <a:xfrm>
            <a:off x="4406400" y="0"/>
            <a:ext cx="4737600" cy="5143065"/>
            <a:chOff x="4406400" y="0"/>
            <a:chExt cx="4737600" cy="5143065"/>
          </a:xfrm>
        </p:grpSpPr>
        <p:sp>
          <p:nvSpPr>
            <p:cNvPr id="19" name="Google Shape;19;p3"/>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3"/>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3"/>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 name="Google Shape;37;p3"/>
          <p:cNvSpPr txBox="1">
            <a:spLocks noGrp="1"/>
          </p:cNvSpPr>
          <p:nvPr>
            <p:ph type="title"/>
          </p:nvPr>
        </p:nvSpPr>
        <p:spPr>
          <a:xfrm>
            <a:off x="823850" y="2053000"/>
            <a:ext cx="4587000" cy="11487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8" name="Google Shape;38;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39" name="Google Shape;39;p3">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3">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3">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3">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OC">
  <p:cSld name="SECTION_HEADER_1">
    <p:spTree>
      <p:nvGrpSpPr>
        <p:cNvPr id="1" name="Shape 43"/>
        <p:cNvGrpSpPr/>
        <p:nvPr/>
      </p:nvGrpSpPr>
      <p:grpSpPr>
        <a:xfrm>
          <a:off x="0" y="0"/>
          <a:ext cx="0" cy="0"/>
          <a:chOff x="0" y="0"/>
          <a:chExt cx="0" cy="0"/>
        </a:xfrm>
      </p:grpSpPr>
      <p:grpSp>
        <p:nvGrpSpPr>
          <p:cNvPr id="44" name="Google Shape;44;p4"/>
          <p:cNvGrpSpPr/>
          <p:nvPr/>
        </p:nvGrpSpPr>
        <p:grpSpPr>
          <a:xfrm>
            <a:off x="4406400" y="0"/>
            <a:ext cx="4737600" cy="5143065"/>
            <a:chOff x="4406400" y="0"/>
            <a:chExt cx="4737600" cy="5143065"/>
          </a:xfrm>
        </p:grpSpPr>
        <p:sp>
          <p:nvSpPr>
            <p:cNvPr id="45" name="Google Shape;45;p4"/>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4"/>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4"/>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4"/>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4"/>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4"/>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4"/>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4"/>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4"/>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4"/>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4"/>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4"/>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4"/>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4"/>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4"/>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4"/>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4"/>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4"/>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 name="Google Shape;63;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64" name="Google Shape;64;p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5"/>
        <p:cNvGrpSpPr/>
        <p:nvPr/>
      </p:nvGrpSpPr>
      <p:grpSpPr>
        <a:xfrm>
          <a:off x="0" y="0"/>
          <a:ext cx="0" cy="0"/>
          <a:chOff x="0" y="0"/>
          <a:chExt cx="0" cy="0"/>
        </a:xfrm>
      </p:grpSpPr>
      <p:sp>
        <p:nvSpPr>
          <p:cNvPr id="66" name="Google Shape;66;p5">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5">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5">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5">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 name="Google Shape;70;p5"/>
          <p:cNvGrpSpPr/>
          <p:nvPr/>
        </p:nvGrpSpPr>
        <p:grpSpPr>
          <a:xfrm>
            <a:off x="0" y="381001"/>
            <a:ext cx="1037850" cy="1016287"/>
            <a:chOff x="0" y="381001"/>
            <a:chExt cx="1037850" cy="1016287"/>
          </a:xfrm>
        </p:grpSpPr>
        <p:sp>
          <p:nvSpPr>
            <p:cNvPr id="71" name="Google Shape;71;p5"/>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5"/>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 name="Google Shape;73;p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74" name="Google Shape;74;p5"/>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75" name="Google Shape;75;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body_alt1">
  <p:cSld name="TITLE_AND_BODY_2">
    <p:spTree>
      <p:nvGrpSpPr>
        <p:cNvPr id="1" name="Shape 76"/>
        <p:cNvGrpSpPr/>
        <p:nvPr/>
      </p:nvGrpSpPr>
      <p:grpSpPr>
        <a:xfrm>
          <a:off x="0" y="0"/>
          <a:ext cx="0" cy="0"/>
          <a:chOff x="0" y="0"/>
          <a:chExt cx="0" cy="0"/>
        </a:xfrm>
      </p:grpSpPr>
      <p:sp>
        <p:nvSpPr>
          <p:cNvPr id="77" name="Google Shape;77;p6"/>
          <p:cNvSpPr txBox="1">
            <a:spLocks noGrp="1"/>
          </p:cNvSpPr>
          <p:nvPr>
            <p:ph type="title"/>
          </p:nvPr>
        </p:nvSpPr>
        <p:spPr>
          <a:xfrm>
            <a:off x="361071" y="1924852"/>
            <a:ext cx="2304900" cy="17973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78" name="Google Shape;78;p6"/>
          <p:cNvSpPr/>
          <p:nvPr/>
        </p:nvSpPr>
        <p:spPr>
          <a:xfrm>
            <a:off x="4564200" y="0"/>
            <a:ext cx="45798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6"/>
          <p:cNvSpPr txBox="1">
            <a:spLocks noGrp="1"/>
          </p:cNvSpPr>
          <p:nvPr>
            <p:ph type="body" idx="1"/>
          </p:nvPr>
        </p:nvSpPr>
        <p:spPr>
          <a:xfrm>
            <a:off x="6451271" y="1924850"/>
            <a:ext cx="2304900" cy="1797300"/>
          </a:xfrm>
          <a:prstGeom prst="rect">
            <a:avLst/>
          </a:prstGeom>
        </p:spPr>
        <p:txBody>
          <a:bodyPr spcFirstLastPara="1" wrap="square" lIns="91425" tIns="91425" rIns="91425" bIns="91425" anchor="t" anchorCtr="0">
            <a:noAutofit/>
          </a:bodyPr>
          <a:lstStyle>
            <a:lvl1pPr marL="457200" lvl="0" indent="-298450" rtl="0">
              <a:spcBef>
                <a:spcPts val="0"/>
              </a:spcBef>
              <a:spcAft>
                <a:spcPts val="0"/>
              </a:spcAft>
              <a:buClr>
                <a:schemeClr val="dk1"/>
              </a:buClr>
              <a:buSzPts val="1100"/>
              <a:buChar char="●"/>
              <a:defRPr sz="1100">
                <a:solidFill>
                  <a:schemeClr val="dk1"/>
                </a:solidFill>
              </a:defRPr>
            </a:lvl1pPr>
            <a:lvl2pPr marL="914400" lvl="1" indent="-298450" rtl="0">
              <a:spcBef>
                <a:spcPts val="1600"/>
              </a:spcBef>
              <a:spcAft>
                <a:spcPts val="0"/>
              </a:spcAft>
              <a:buClr>
                <a:schemeClr val="dk1"/>
              </a:buClr>
              <a:buSzPts val="1100"/>
              <a:buChar char="○"/>
              <a:defRPr>
                <a:solidFill>
                  <a:schemeClr val="dk1"/>
                </a:solidFill>
              </a:defRPr>
            </a:lvl2pPr>
            <a:lvl3pPr marL="1371600" lvl="2" indent="-298450" rtl="0">
              <a:spcBef>
                <a:spcPts val="1600"/>
              </a:spcBef>
              <a:spcAft>
                <a:spcPts val="0"/>
              </a:spcAft>
              <a:buClr>
                <a:schemeClr val="dk1"/>
              </a:buClr>
              <a:buSzPts val="1100"/>
              <a:buChar char="■"/>
              <a:defRPr>
                <a:solidFill>
                  <a:schemeClr val="dk1"/>
                </a:solidFill>
              </a:defRPr>
            </a:lvl3pPr>
            <a:lvl4pPr marL="1828800" lvl="3" indent="-298450" rtl="0">
              <a:spcBef>
                <a:spcPts val="1600"/>
              </a:spcBef>
              <a:spcAft>
                <a:spcPts val="0"/>
              </a:spcAft>
              <a:buClr>
                <a:schemeClr val="dk1"/>
              </a:buClr>
              <a:buSzPts val="1100"/>
              <a:buChar char="●"/>
              <a:defRPr>
                <a:solidFill>
                  <a:schemeClr val="dk1"/>
                </a:solidFill>
              </a:defRPr>
            </a:lvl4pPr>
            <a:lvl5pPr marL="2286000" lvl="4" indent="-298450" rtl="0">
              <a:spcBef>
                <a:spcPts val="1600"/>
              </a:spcBef>
              <a:spcAft>
                <a:spcPts val="0"/>
              </a:spcAft>
              <a:buClr>
                <a:schemeClr val="dk1"/>
              </a:buClr>
              <a:buSzPts val="1100"/>
              <a:buChar char="○"/>
              <a:defRPr>
                <a:solidFill>
                  <a:schemeClr val="dk1"/>
                </a:solidFill>
              </a:defRPr>
            </a:lvl5pPr>
            <a:lvl6pPr marL="2743200" lvl="5" indent="-298450" rtl="0">
              <a:spcBef>
                <a:spcPts val="1600"/>
              </a:spcBef>
              <a:spcAft>
                <a:spcPts val="0"/>
              </a:spcAft>
              <a:buClr>
                <a:schemeClr val="dk1"/>
              </a:buClr>
              <a:buSzPts val="1100"/>
              <a:buChar char="■"/>
              <a:defRPr>
                <a:solidFill>
                  <a:schemeClr val="dk1"/>
                </a:solidFill>
              </a:defRPr>
            </a:lvl6pPr>
            <a:lvl7pPr marL="3200400" lvl="6" indent="-298450" rtl="0">
              <a:spcBef>
                <a:spcPts val="1600"/>
              </a:spcBef>
              <a:spcAft>
                <a:spcPts val="0"/>
              </a:spcAft>
              <a:buClr>
                <a:schemeClr val="dk1"/>
              </a:buClr>
              <a:buSzPts val="1100"/>
              <a:buChar char="●"/>
              <a:defRPr>
                <a:solidFill>
                  <a:schemeClr val="dk1"/>
                </a:solidFill>
              </a:defRPr>
            </a:lvl7pPr>
            <a:lvl8pPr marL="3657600" lvl="7" indent="-298450" rtl="0">
              <a:spcBef>
                <a:spcPts val="1600"/>
              </a:spcBef>
              <a:spcAft>
                <a:spcPts val="0"/>
              </a:spcAft>
              <a:buClr>
                <a:schemeClr val="dk1"/>
              </a:buClr>
              <a:buSzPts val="1100"/>
              <a:buChar char="○"/>
              <a:defRPr>
                <a:solidFill>
                  <a:schemeClr val="dk1"/>
                </a:solidFill>
              </a:defRPr>
            </a:lvl8pPr>
            <a:lvl9pPr marL="4114800" lvl="8" indent="-298450" rtl="0">
              <a:spcBef>
                <a:spcPts val="1600"/>
              </a:spcBef>
              <a:spcAft>
                <a:spcPts val="1600"/>
              </a:spcAft>
              <a:buClr>
                <a:schemeClr val="dk1"/>
              </a:buClr>
              <a:buSzPts val="1100"/>
              <a:buChar char="■"/>
              <a:defRPr>
                <a:solidFill>
                  <a:schemeClr val="dk1"/>
                </a:solidFill>
              </a:defRPr>
            </a:lvl9pPr>
          </a:lstStyle>
          <a:p>
            <a:endParaRPr/>
          </a:p>
        </p:txBody>
      </p:sp>
      <p:sp>
        <p:nvSpPr>
          <p:cNvPr id="80" name="Google Shape;80;p6">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6">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6">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6">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 name="Google Shape;84;p6"/>
          <p:cNvGrpSpPr/>
          <p:nvPr/>
        </p:nvGrpSpPr>
        <p:grpSpPr>
          <a:xfrm>
            <a:off x="0" y="381001"/>
            <a:ext cx="1037850" cy="1016287"/>
            <a:chOff x="0" y="381001"/>
            <a:chExt cx="1037850" cy="1016287"/>
          </a:xfrm>
        </p:grpSpPr>
        <p:sp>
          <p:nvSpPr>
            <p:cNvPr id="85" name="Google Shape;85;p6"/>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6"/>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 name="Google Shape;87;p6"/>
          <p:cNvSpPr txBox="1">
            <a:spLocks noGrp="1"/>
          </p:cNvSpPr>
          <p:nvPr>
            <p:ph type="title" idx="2"/>
          </p:nvPr>
        </p:nvSpPr>
        <p:spPr>
          <a:xfrm>
            <a:off x="1297500" y="459490"/>
            <a:ext cx="3005700" cy="510900"/>
          </a:xfrm>
          <a:prstGeom prst="rect">
            <a:avLst/>
          </a:prstGeom>
        </p:spPr>
        <p:txBody>
          <a:bodyPr spcFirstLastPara="1" wrap="square" lIns="91425" tIns="91425" rIns="91425" bIns="91425" anchor="t" anchorCtr="0">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a:endParaRPr/>
          </a:p>
        </p:txBody>
      </p:sp>
      <p:sp>
        <p:nvSpPr>
          <p:cNvPr id="88" name="Google Shape;88;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body_alt2">
  <p:cSld name="TITLE_AND_BODY_2_1">
    <p:spTree>
      <p:nvGrpSpPr>
        <p:cNvPr id="1" name="Shape 89"/>
        <p:cNvGrpSpPr/>
        <p:nvPr/>
      </p:nvGrpSpPr>
      <p:grpSpPr>
        <a:xfrm>
          <a:off x="0" y="0"/>
          <a:ext cx="0" cy="0"/>
          <a:chOff x="0" y="0"/>
          <a:chExt cx="0" cy="0"/>
        </a:xfrm>
      </p:grpSpPr>
      <p:sp>
        <p:nvSpPr>
          <p:cNvPr id="90" name="Google Shape;90;p7"/>
          <p:cNvSpPr txBox="1">
            <a:spLocks noGrp="1"/>
          </p:cNvSpPr>
          <p:nvPr>
            <p:ph type="title"/>
          </p:nvPr>
        </p:nvSpPr>
        <p:spPr>
          <a:xfrm>
            <a:off x="702850" y="1708619"/>
            <a:ext cx="3333300" cy="14709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91" name="Google Shape;91;p7"/>
          <p:cNvSpPr/>
          <p:nvPr/>
        </p:nvSpPr>
        <p:spPr>
          <a:xfrm>
            <a:off x="0" y="3486600"/>
            <a:ext cx="9144000" cy="16569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7">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7">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7">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7">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6" name="Google Shape;96;p7"/>
          <p:cNvGrpSpPr/>
          <p:nvPr/>
        </p:nvGrpSpPr>
        <p:grpSpPr>
          <a:xfrm>
            <a:off x="0" y="381001"/>
            <a:ext cx="1037850" cy="1016287"/>
            <a:chOff x="0" y="381001"/>
            <a:chExt cx="1037850" cy="1016287"/>
          </a:xfrm>
        </p:grpSpPr>
        <p:sp>
          <p:nvSpPr>
            <p:cNvPr id="97" name="Google Shape;97;p7"/>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7"/>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 name="Google Shape;99;p7"/>
          <p:cNvSpPr txBox="1">
            <a:spLocks noGrp="1"/>
          </p:cNvSpPr>
          <p:nvPr>
            <p:ph type="title" idx="2"/>
          </p:nvPr>
        </p:nvSpPr>
        <p:spPr>
          <a:xfrm>
            <a:off x="1297500" y="459490"/>
            <a:ext cx="3005700" cy="510900"/>
          </a:xfrm>
          <a:prstGeom prst="rect">
            <a:avLst/>
          </a:prstGeom>
        </p:spPr>
        <p:txBody>
          <a:bodyPr spcFirstLastPara="1" wrap="square" lIns="91425" tIns="91425" rIns="91425" bIns="91425" anchor="t" anchorCtr="0">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a:endParaRPr/>
          </a:p>
        </p:txBody>
      </p:sp>
      <p:sp>
        <p:nvSpPr>
          <p:cNvPr id="100" name="Google Shape;100;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101" name="Google Shape;101;p7"/>
          <p:cNvSpPr txBox="1">
            <a:spLocks noGrp="1"/>
          </p:cNvSpPr>
          <p:nvPr>
            <p:ph type="body" idx="1"/>
          </p:nvPr>
        </p:nvSpPr>
        <p:spPr>
          <a:xfrm>
            <a:off x="702850" y="3625275"/>
            <a:ext cx="3333300" cy="765300"/>
          </a:xfrm>
          <a:prstGeom prst="rect">
            <a:avLst/>
          </a:prstGeom>
        </p:spPr>
        <p:txBody>
          <a:bodyPr spcFirstLastPara="1" wrap="square" lIns="91425" tIns="91425" rIns="91425" bIns="91425" anchor="t" anchorCtr="0">
            <a:noAutofit/>
          </a:bodyPr>
          <a:lstStyle>
            <a:lvl1pPr marL="457200" lvl="0" indent="-298450" rtl="0">
              <a:spcBef>
                <a:spcPts val="0"/>
              </a:spcBef>
              <a:spcAft>
                <a:spcPts val="0"/>
              </a:spcAft>
              <a:buClr>
                <a:schemeClr val="dk1"/>
              </a:buClr>
              <a:buSzPts val="1100"/>
              <a:buChar char="●"/>
              <a:defRPr sz="1100">
                <a:solidFill>
                  <a:schemeClr val="dk1"/>
                </a:solidFill>
              </a:defRPr>
            </a:lvl1pPr>
            <a:lvl2pPr marL="914400" lvl="1" indent="-298450" rtl="0">
              <a:spcBef>
                <a:spcPts val="1600"/>
              </a:spcBef>
              <a:spcAft>
                <a:spcPts val="0"/>
              </a:spcAft>
              <a:buClr>
                <a:schemeClr val="dk1"/>
              </a:buClr>
              <a:buSzPts val="1100"/>
              <a:buChar char="○"/>
              <a:defRPr>
                <a:solidFill>
                  <a:schemeClr val="dk1"/>
                </a:solidFill>
              </a:defRPr>
            </a:lvl2pPr>
            <a:lvl3pPr marL="1371600" lvl="2" indent="-298450" rtl="0">
              <a:spcBef>
                <a:spcPts val="1600"/>
              </a:spcBef>
              <a:spcAft>
                <a:spcPts val="0"/>
              </a:spcAft>
              <a:buClr>
                <a:schemeClr val="dk1"/>
              </a:buClr>
              <a:buSzPts val="1100"/>
              <a:buChar char="■"/>
              <a:defRPr>
                <a:solidFill>
                  <a:schemeClr val="dk1"/>
                </a:solidFill>
              </a:defRPr>
            </a:lvl3pPr>
            <a:lvl4pPr marL="1828800" lvl="3" indent="-298450" rtl="0">
              <a:spcBef>
                <a:spcPts val="1600"/>
              </a:spcBef>
              <a:spcAft>
                <a:spcPts val="0"/>
              </a:spcAft>
              <a:buClr>
                <a:schemeClr val="dk1"/>
              </a:buClr>
              <a:buSzPts val="1100"/>
              <a:buChar char="●"/>
              <a:defRPr>
                <a:solidFill>
                  <a:schemeClr val="dk1"/>
                </a:solidFill>
              </a:defRPr>
            </a:lvl4pPr>
            <a:lvl5pPr marL="2286000" lvl="4" indent="-298450" rtl="0">
              <a:spcBef>
                <a:spcPts val="1600"/>
              </a:spcBef>
              <a:spcAft>
                <a:spcPts val="0"/>
              </a:spcAft>
              <a:buClr>
                <a:schemeClr val="dk1"/>
              </a:buClr>
              <a:buSzPts val="1100"/>
              <a:buChar char="○"/>
              <a:defRPr>
                <a:solidFill>
                  <a:schemeClr val="dk1"/>
                </a:solidFill>
              </a:defRPr>
            </a:lvl5pPr>
            <a:lvl6pPr marL="2743200" lvl="5" indent="-298450" rtl="0">
              <a:spcBef>
                <a:spcPts val="1600"/>
              </a:spcBef>
              <a:spcAft>
                <a:spcPts val="0"/>
              </a:spcAft>
              <a:buClr>
                <a:schemeClr val="dk1"/>
              </a:buClr>
              <a:buSzPts val="1100"/>
              <a:buChar char="■"/>
              <a:defRPr>
                <a:solidFill>
                  <a:schemeClr val="dk1"/>
                </a:solidFill>
              </a:defRPr>
            </a:lvl6pPr>
            <a:lvl7pPr marL="3200400" lvl="6" indent="-298450" rtl="0">
              <a:spcBef>
                <a:spcPts val="1600"/>
              </a:spcBef>
              <a:spcAft>
                <a:spcPts val="0"/>
              </a:spcAft>
              <a:buClr>
                <a:schemeClr val="dk1"/>
              </a:buClr>
              <a:buSzPts val="1100"/>
              <a:buChar char="●"/>
              <a:defRPr>
                <a:solidFill>
                  <a:schemeClr val="dk1"/>
                </a:solidFill>
              </a:defRPr>
            </a:lvl7pPr>
            <a:lvl8pPr marL="3657600" lvl="7" indent="-298450" rtl="0">
              <a:spcBef>
                <a:spcPts val="1600"/>
              </a:spcBef>
              <a:spcAft>
                <a:spcPts val="0"/>
              </a:spcAft>
              <a:buClr>
                <a:schemeClr val="dk1"/>
              </a:buClr>
              <a:buSzPts val="1100"/>
              <a:buChar char="○"/>
              <a:defRPr>
                <a:solidFill>
                  <a:schemeClr val="dk1"/>
                </a:solidFill>
              </a:defRPr>
            </a:lvl8pPr>
            <a:lvl9pPr marL="4114800" lvl="8" indent="-298450" rtl="0">
              <a:spcBef>
                <a:spcPts val="1600"/>
              </a:spcBef>
              <a:spcAft>
                <a:spcPts val="1600"/>
              </a:spcAft>
              <a:buClr>
                <a:schemeClr val="dk1"/>
              </a:buClr>
              <a:buSzPts val="1100"/>
              <a:buChar char="■"/>
              <a:defRPr>
                <a:solidFill>
                  <a:schemeClr val="dk1"/>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02"/>
        <p:cNvGrpSpPr/>
        <p:nvPr/>
      </p:nvGrpSpPr>
      <p:grpSpPr>
        <a:xfrm>
          <a:off x="0" y="0"/>
          <a:ext cx="0" cy="0"/>
          <a:chOff x="0" y="0"/>
          <a:chExt cx="0" cy="0"/>
        </a:xfrm>
      </p:grpSpPr>
      <p:sp>
        <p:nvSpPr>
          <p:cNvPr id="103" name="Google Shape;103;p8">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8">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8">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8">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7" name="Google Shape;107;p8"/>
          <p:cNvGrpSpPr/>
          <p:nvPr/>
        </p:nvGrpSpPr>
        <p:grpSpPr>
          <a:xfrm>
            <a:off x="0" y="381001"/>
            <a:ext cx="1037850" cy="1016287"/>
            <a:chOff x="0" y="381001"/>
            <a:chExt cx="1037850" cy="1016287"/>
          </a:xfrm>
        </p:grpSpPr>
        <p:sp>
          <p:nvSpPr>
            <p:cNvPr id="108" name="Google Shape;108;p8"/>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8"/>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0" name="Google Shape;110;p8"/>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11" name="Google Shape;111;p8"/>
          <p:cNvSpPr txBox="1">
            <a:spLocks noGrp="1"/>
          </p:cNvSpPr>
          <p:nvPr>
            <p:ph type="body" idx="1"/>
          </p:nvPr>
        </p:nvSpPr>
        <p:spPr>
          <a:xfrm>
            <a:off x="1297500" y="1567550"/>
            <a:ext cx="34032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12" name="Google Shape;112;p8"/>
          <p:cNvSpPr txBox="1">
            <a:spLocks noGrp="1"/>
          </p:cNvSpPr>
          <p:nvPr>
            <p:ph type="body" idx="2"/>
          </p:nvPr>
        </p:nvSpPr>
        <p:spPr>
          <a:xfrm>
            <a:off x="4933221" y="1567550"/>
            <a:ext cx="34032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13" name="Google Shape;113;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14"/>
        <p:cNvGrpSpPr/>
        <p:nvPr/>
      </p:nvGrpSpPr>
      <p:grpSpPr>
        <a:xfrm>
          <a:off x="0" y="0"/>
          <a:ext cx="0" cy="0"/>
          <a:chOff x="0" y="0"/>
          <a:chExt cx="0" cy="0"/>
        </a:xfrm>
      </p:grpSpPr>
      <p:sp>
        <p:nvSpPr>
          <p:cNvPr id="115" name="Google Shape;115;p9">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9">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9">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9">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9" name="Google Shape;119;p9"/>
          <p:cNvGrpSpPr/>
          <p:nvPr/>
        </p:nvGrpSpPr>
        <p:grpSpPr>
          <a:xfrm>
            <a:off x="0" y="381001"/>
            <a:ext cx="1037850" cy="1016287"/>
            <a:chOff x="0" y="381001"/>
            <a:chExt cx="1037850" cy="1016287"/>
          </a:xfrm>
        </p:grpSpPr>
        <p:sp>
          <p:nvSpPr>
            <p:cNvPr id="120" name="Google Shape;120;p9"/>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9"/>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2" name="Google Shape;122;p9"/>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23" name="Google Shape;123;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24"/>
        <p:cNvGrpSpPr/>
        <p:nvPr/>
      </p:nvGrpSpPr>
      <p:grpSpPr>
        <a:xfrm>
          <a:off x="0" y="0"/>
          <a:ext cx="0" cy="0"/>
          <a:chOff x="0" y="0"/>
          <a:chExt cx="0" cy="0"/>
        </a:xfrm>
      </p:grpSpPr>
      <p:sp>
        <p:nvSpPr>
          <p:cNvPr id="125" name="Google Shape;125;p10">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0">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0">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0">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9" name="Google Shape;129;p10"/>
          <p:cNvGrpSpPr/>
          <p:nvPr/>
        </p:nvGrpSpPr>
        <p:grpSpPr>
          <a:xfrm>
            <a:off x="0" y="381001"/>
            <a:ext cx="1037850" cy="1016287"/>
            <a:chOff x="0" y="381001"/>
            <a:chExt cx="1037850" cy="1016287"/>
          </a:xfrm>
        </p:grpSpPr>
        <p:sp>
          <p:nvSpPr>
            <p:cNvPr id="130" name="Google Shape;130;p10"/>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0"/>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2" name="Google Shape;132;p10"/>
          <p:cNvSpPr txBox="1">
            <a:spLocks noGrp="1"/>
          </p:cNvSpPr>
          <p:nvPr>
            <p:ph type="title"/>
          </p:nvPr>
        </p:nvSpPr>
        <p:spPr>
          <a:xfrm>
            <a:off x="1297500" y="393750"/>
            <a:ext cx="3798900" cy="1493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33" name="Google Shape;133;p10"/>
          <p:cNvSpPr txBox="1">
            <a:spLocks noGrp="1"/>
          </p:cNvSpPr>
          <p:nvPr>
            <p:ph type="body" idx="1"/>
          </p:nvPr>
        </p:nvSpPr>
        <p:spPr>
          <a:xfrm>
            <a:off x="1297500" y="1972550"/>
            <a:ext cx="3798900" cy="24159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34" name="Google Shape;134;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focus">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115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marL="914400" lvl="1"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marL="1371600" lvl="2"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marL="1828800" lvl="3"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marL="2286000" lvl="4"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marL="2743200" lvl="5"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marL="3200400" lvl="6"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marL="3657600" lvl="7"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marL="4114800" lvl="8" indent="-29845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hyperlink" Target="https://biopython.org/wiki/AlignIO" TargetMode="External"/><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hyperlink" Target="https://biopython.org/wiki/Seq" TargetMode="External"/><Relationship Id="rId4" Type="http://schemas.openxmlformats.org/officeDocument/2006/relationships/hyperlink" Target="https://biopython.org/wiki/Phylo"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www.ncbi.nlm.nih.gov/" TargetMode="External"/><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hyperlink" Target="https://www.ebi.ac.uk/" TargetMode="External"/><Relationship Id="rId4" Type="http://schemas.openxmlformats.org/officeDocument/2006/relationships/hyperlink" Target="https://genome.ucsc.edu/index.html"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17"/>
          <p:cNvSpPr txBox="1">
            <a:spLocks noGrp="1"/>
          </p:cNvSpPr>
          <p:nvPr>
            <p:ph type="ctrTitle"/>
          </p:nvPr>
        </p:nvSpPr>
        <p:spPr>
          <a:xfrm>
            <a:off x="3537150" y="1578400"/>
            <a:ext cx="5017500" cy="157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FASTA</a:t>
            </a:r>
            <a:endParaRPr/>
          </a:p>
          <a:p>
            <a:pPr marL="0" lvl="0" indent="0" algn="l" rtl="0">
              <a:spcBef>
                <a:spcPts val="0"/>
              </a:spcBef>
              <a:spcAft>
                <a:spcPts val="0"/>
              </a:spcAft>
              <a:buNone/>
            </a:pPr>
            <a:r>
              <a:rPr lang="en-GB"/>
              <a:t>			BROWSER</a:t>
            </a:r>
            <a:endParaRPr/>
          </a:p>
        </p:txBody>
      </p:sp>
      <p:sp>
        <p:nvSpPr>
          <p:cNvPr id="229" name="Google Shape;229;p17"/>
          <p:cNvSpPr txBox="1"/>
          <p:nvPr/>
        </p:nvSpPr>
        <p:spPr>
          <a:xfrm>
            <a:off x="5982525" y="3797925"/>
            <a:ext cx="2856300" cy="926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solidFill>
                  <a:schemeClr val="lt1"/>
                </a:solidFill>
                <a:latin typeface="Lato"/>
                <a:ea typeface="Lato"/>
                <a:cs typeface="Lato"/>
                <a:sym typeface="Lato"/>
              </a:rPr>
              <a:t>Shreyas Badami</a:t>
            </a:r>
            <a:endParaRPr>
              <a:solidFill>
                <a:schemeClr val="lt1"/>
              </a:solidFill>
              <a:latin typeface="Lato"/>
              <a:ea typeface="Lato"/>
              <a:cs typeface="Lato"/>
              <a:sym typeface="Lato"/>
            </a:endParaRPr>
          </a:p>
          <a:p>
            <a:pPr marL="0" lvl="0" indent="0" algn="l" rtl="0">
              <a:spcBef>
                <a:spcPts val="0"/>
              </a:spcBef>
              <a:spcAft>
                <a:spcPts val="0"/>
              </a:spcAft>
              <a:buNone/>
            </a:pPr>
            <a:r>
              <a:rPr lang="en-GB">
                <a:solidFill>
                  <a:schemeClr val="lt1"/>
                </a:solidFill>
                <a:latin typeface="Lato"/>
                <a:ea typeface="Lato"/>
                <a:cs typeface="Lato"/>
                <a:sym typeface="Lato"/>
              </a:rPr>
              <a:t>Kapil Rajesh Kavitha</a:t>
            </a:r>
            <a:endParaRPr>
              <a:solidFill>
                <a:schemeClr val="lt1"/>
              </a:solidFill>
              <a:latin typeface="Lato"/>
              <a:ea typeface="Lato"/>
              <a:cs typeface="Lato"/>
              <a:sym typeface="Lato"/>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p26"/>
          <p:cNvSpPr txBox="1">
            <a:spLocks noGrp="1"/>
          </p:cNvSpPr>
          <p:nvPr>
            <p:ph type="title"/>
          </p:nvPr>
        </p:nvSpPr>
        <p:spPr>
          <a:xfrm>
            <a:off x="1308675" y="427225"/>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Discussions so far</a:t>
            </a:r>
            <a:endParaRPr/>
          </a:p>
        </p:txBody>
      </p:sp>
      <p:sp>
        <p:nvSpPr>
          <p:cNvPr id="287" name="Google Shape;287;p26"/>
          <p:cNvSpPr txBox="1"/>
          <p:nvPr/>
        </p:nvSpPr>
        <p:spPr>
          <a:xfrm>
            <a:off x="1374575" y="1321025"/>
            <a:ext cx="6972900" cy="316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solidFill>
                  <a:schemeClr val="lt1"/>
                </a:solidFill>
                <a:latin typeface="Lato"/>
                <a:ea typeface="Lato"/>
                <a:cs typeface="Lato"/>
                <a:sym typeface="Lato"/>
              </a:rPr>
              <a:t>We have had a few meetings with sir to understand his requirements better.</a:t>
            </a:r>
            <a:endParaRPr>
              <a:solidFill>
                <a:schemeClr val="lt1"/>
              </a:solidFill>
              <a:latin typeface="Lato"/>
              <a:ea typeface="Lato"/>
              <a:cs typeface="Lato"/>
              <a:sym typeface="Lato"/>
            </a:endParaRPr>
          </a:p>
          <a:p>
            <a:pPr marL="0" lvl="0" indent="0" algn="l" rtl="0">
              <a:spcBef>
                <a:spcPts val="0"/>
              </a:spcBef>
              <a:spcAft>
                <a:spcPts val="0"/>
              </a:spcAft>
              <a:buNone/>
            </a:pPr>
            <a:r>
              <a:rPr lang="en-GB">
                <a:solidFill>
                  <a:schemeClr val="lt1"/>
                </a:solidFill>
                <a:latin typeface="Lato"/>
                <a:ea typeface="Lato"/>
                <a:cs typeface="Lato"/>
                <a:sym typeface="Lato"/>
              </a:rPr>
              <a:t>We also talked to people from IISER Pune for their technical insight.</a:t>
            </a:r>
            <a:endParaRPr>
              <a:solidFill>
                <a:schemeClr val="lt1"/>
              </a:solidFill>
              <a:latin typeface="Lato"/>
              <a:ea typeface="Lato"/>
              <a:cs typeface="Lato"/>
              <a:sym typeface="Lato"/>
            </a:endParaRPr>
          </a:p>
          <a:p>
            <a:pPr marL="0" lvl="0" indent="0" algn="l" rtl="0">
              <a:spcBef>
                <a:spcPts val="0"/>
              </a:spcBef>
              <a:spcAft>
                <a:spcPts val="0"/>
              </a:spcAft>
              <a:buNone/>
            </a:pPr>
            <a:r>
              <a:rPr lang="en-GB">
                <a:solidFill>
                  <a:schemeClr val="lt1"/>
                </a:solidFill>
                <a:latin typeface="Lato"/>
                <a:ea typeface="Lato"/>
                <a:cs typeface="Lato"/>
                <a:sym typeface="Lato"/>
              </a:rPr>
              <a:t>Got feedback from sir to consider comparative analysis on genomes of people across various regions.</a:t>
            </a:r>
            <a:endParaRPr>
              <a:solidFill>
                <a:schemeClr val="lt1"/>
              </a:solidFill>
              <a:latin typeface="Lato"/>
              <a:ea typeface="Lato"/>
              <a:cs typeface="Lato"/>
              <a:sym typeface="Lato"/>
            </a:endParaRPr>
          </a:p>
          <a:p>
            <a:pPr marL="0" lvl="0" indent="0" algn="l" rtl="0">
              <a:spcBef>
                <a:spcPts val="0"/>
              </a:spcBef>
              <a:spcAft>
                <a:spcPts val="0"/>
              </a:spcAft>
              <a:buNone/>
            </a:pPr>
            <a:r>
              <a:rPr lang="en-GB">
                <a:solidFill>
                  <a:schemeClr val="lt1"/>
                </a:solidFill>
                <a:latin typeface="Lato"/>
                <a:ea typeface="Lato"/>
                <a:cs typeface="Lato"/>
                <a:sym typeface="Lato"/>
              </a:rPr>
              <a:t>Also asked to create a mapping between sequences and the body part they </a:t>
            </a:r>
            <a:endParaRPr>
              <a:solidFill>
                <a:schemeClr val="lt1"/>
              </a:solidFill>
              <a:latin typeface="Lato"/>
              <a:ea typeface="Lato"/>
              <a:cs typeface="Lato"/>
              <a:sym typeface="Lato"/>
            </a:endParaRPr>
          </a:p>
          <a:p>
            <a:pPr marL="0" lvl="0" indent="0" algn="l" rtl="0">
              <a:spcBef>
                <a:spcPts val="0"/>
              </a:spcBef>
              <a:spcAft>
                <a:spcPts val="0"/>
              </a:spcAft>
              <a:buNone/>
            </a:pPr>
            <a:r>
              <a:rPr lang="en-GB">
                <a:solidFill>
                  <a:schemeClr val="lt1"/>
                </a:solidFill>
                <a:latin typeface="Lato"/>
                <a:ea typeface="Lato"/>
                <a:cs typeface="Lato"/>
                <a:sym typeface="Lato"/>
              </a:rPr>
              <a:t>affect</a:t>
            </a:r>
            <a:endParaRPr>
              <a:solidFill>
                <a:schemeClr val="lt1"/>
              </a:solidFill>
              <a:latin typeface="Lato"/>
              <a:ea typeface="Lato"/>
              <a:cs typeface="Lato"/>
              <a:sym typeface="Lato"/>
            </a:endParaRPr>
          </a:p>
          <a:p>
            <a:pPr marL="0" lvl="0" indent="0" algn="l" rtl="0">
              <a:spcBef>
                <a:spcPts val="0"/>
              </a:spcBef>
              <a:spcAft>
                <a:spcPts val="0"/>
              </a:spcAft>
              <a:buNone/>
            </a:pPr>
            <a:endParaRPr>
              <a:solidFill>
                <a:schemeClr val="lt1"/>
              </a:solidFill>
              <a:latin typeface="Lato"/>
              <a:ea typeface="Lato"/>
              <a:cs typeface="Lato"/>
              <a:sym typeface="Lato"/>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p27"/>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Tasks Completed</a:t>
            </a:r>
            <a:endParaRPr/>
          </a:p>
        </p:txBody>
      </p:sp>
      <p:sp>
        <p:nvSpPr>
          <p:cNvPr id="293" name="Google Shape;293;p27"/>
          <p:cNvSpPr txBox="1"/>
          <p:nvPr/>
        </p:nvSpPr>
        <p:spPr>
          <a:xfrm>
            <a:off x="1291200" y="1622275"/>
            <a:ext cx="7051500" cy="31353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Clr>
                <a:schemeClr val="lt1"/>
              </a:buClr>
              <a:buSzPts val="1400"/>
              <a:buFont typeface="Lato"/>
              <a:buChar char="●"/>
            </a:pPr>
            <a:r>
              <a:rPr lang="en-GB" dirty="0">
                <a:solidFill>
                  <a:schemeClr val="lt1"/>
                </a:solidFill>
                <a:latin typeface="Lato"/>
                <a:ea typeface="Lato"/>
                <a:cs typeface="Lato"/>
                <a:sym typeface="Lato"/>
              </a:rPr>
              <a:t>Pairwise  alignment</a:t>
            </a:r>
            <a:endParaRPr dirty="0">
              <a:solidFill>
                <a:schemeClr val="lt1"/>
              </a:solidFill>
              <a:latin typeface="Lato"/>
              <a:ea typeface="Lato"/>
              <a:cs typeface="Lato"/>
              <a:sym typeface="Lato"/>
            </a:endParaRPr>
          </a:p>
          <a:p>
            <a:pPr marL="457200" lvl="0" indent="-317500" algn="l" rtl="0">
              <a:spcBef>
                <a:spcPts val="0"/>
              </a:spcBef>
              <a:spcAft>
                <a:spcPts val="0"/>
              </a:spcAft>
              <a:buClr>
                <a:schemeClr val="lt1"/>
              </a:buClr>
              <a:buSzPts val="1400"/>
              <a:buFont typeface="Lato"/>
              <a:buChar char="●"/>
            </a:pPr>
            <a:r>
              <a:rPr lang="en-GB" dirty="0">
                <a:solidFill>
                  <a:schemeClr val="lt1"/>
                </a:solidFill>
                <a:latin typeface="Lato"/>
                <a:ea typeface="Lato"/>
                <a:cs typeface="Lato"/>
                <a:sym typeface="Lato"/>
              </a:rPr>
              <a:t>Basic UI structure</a:t>
            </a:r>
            <a:endParaRPr dirty="0">
              <a:solidFill>
                <a:schemeClr val="lt1"/>
              </a:solidFill>
              <a:latin typeface="Lato"/>
              <a:ea typeface="Lato"/>
              <a:cs typeface="Lato"/>
              <a:sym typeface="Lato"/>
            </a:endParaRPr>
          </a:p>
          <a:p>
            <a:pPr marL="457200" lvl="0" indent="-317500" algn="l" rtl="0">
              <a:spcBef>
                <a:spcPts val="0"/>
              </a:spcBef>
              <a:spcAft>
                <a:spcPts val="0"/>
              </a:spcAft>
              <a:buClr>
                <a:schemeClr val="lt1"/>
              </a:buClr>
              <a:buSzPts val="1400"/>
              <a:buFont typeface="Lato"/>
              <a:buChar char="●"/>
            </a:pPr>
            <a:r>
              <a:rPr lang="en-GB" dirty="0">
                <a:solidFill>
                  <a:schemeClr val="lt1"/>
                </a:solidFill>
                <a:latin typeface="Lato"/>
                <a:ea typeface="Lato"/>
                <a:cs typeface="Lato"/>
                <a:sym typeface="Lato"/>
              </a:rPr>
              <a:t>Accepting user </a:t>
            </a:r>
            <a:r>
              <a:rPr lang="en-GB" dirty="0" err="1">
                <a:solidFill>
                  <a:schemeClr val="lt1"/>
                </a:solidFill>
                <a:latin typeface="Lato"/>
                <a:ea typeface="Lato"/>
                <a:cs typeface="Lato"/>
                <a:sym typeface="Lato"/>
              </a:rPr>
              <a:t>fasta</a:t>
            </a:r>
            <a:r>
              <a:rPr lang="en-GB" dirty="0">
                <a:solidFill>
                  <a:schemeClr val="lt1"/>
                </a:solidFill>
                <a:latin typeface="Lato"/>
                <a:ea typeface="Lato"/>
                <a:cs typeface="Lato"/>
                <a:sym typeface="Lato"/>
              </a:rPr>
              <a:t> files</a:t>
            </a:r>
            <a:endParaRPr dirty="0">
              <a:solidFill>
                <a:schemeClr val="lt1"/>
              </a:solidFill>
              <a:latin typeface="Lato"/>
              <a:ea typeface="Lato"/>
              <a:cs typeface="Lato"/>
              <a:sym typeface="Lato"/>
            </a:endParaRPr>
          </a:p>
          <a:p>
            <a:pPr marL="457200" lvl="0" indent="-317500" algn="l" rtl="0">
              <a:spcBef>
                <a:spcPts val="0"/>
              </a:spcBef>
              <a:spcAft>
                <a:spcPts val="0"/>
              </a:spcAft>
              <a:buClr>
                <a:schemeClr val="lt1"/>
              </a:buClr>
              <a:buSzPts val="1400"/>
              <a:buFont typeface="Lato"/>
              <a:buChar char="●"/>
            </a:pPr>
            <a:r>
              <a:rPr lang="en-GB" dirty="0">
                <a:solidFill>
                  <a:schemeClr val="lt1"/>
                </a:solidFill>
                <a:latin typeface="Lato"/>
                <a:ea typeface="Lato"/>
                <a:cs typeface="Lato"/>
                <a:sym typeface="Lato"/>
              </a:rPr>
              <a:t>Alignment viewer</a:t>
            </a:r>
            <a:endParaRPr dirty="0">
              <a:solidFill>
                <a:schemeClr val="lt1"/>
              </a:solidFill>
              <a:latin typeface="Lato"/>
              <a:ea typeface="Lato"/>
              <a:cs typeface="Lato"/>
              <a:sym typeface="Lato"/>
            </a:endParaRPr>
          </a:p>
          <a:p>
            <a:pPr marL="457200" lvl="0" indent="-317500" algn="l" rtl="0">
              <a:spcBef>
                <a:spcPts val="0"/>
              </a:spcBef>
              <a:spcAft>
                <a:spcPts val="0"/>
              </a:spcAft>
              <a:buClr>
                <a:schemeClr val="lt1"/>
              </a:buClr>
              <a:buSzPts val="1400"/>
              <a:buFont typeface="Lato"/>
              <a:buChar char="●"/>
            </a:pPr>
            <a:r>
              <a:rPr lang="en-GB" dirty="0" err="1">
                <a:solidFill>
                  <a:schemeClr val="lt1"/>
                </a:solidFill>
                <a:latin typeface="Lato"/>
                <a:ea typeface="Lato"/>
                <a:cs typeface="Lato"/>
                <a:sym typeface="Lato"/>
              </a:rPr>
              <a:t>Dockerization</a:t>
            </a:r>
            <a:endParaRPr lang="en-GB" dirty="0">
              <a:solidFill>
                <a:schemeClr val="lt1"/>
              </a:solidFill>
              <a:latin typeface="Lato"/>
              <a:ea typeface="Lato"/>
              <a:cs typeface="Lato"/>
              <a:sym typeface="Lato"/>
            </a:endParaRPr>
          </a:p>
          <a:p>
            <a:pPr marL="457200" lvl="0" indent="-317500" algn="l" rtl="0">
              <a:spcBef>
                <a:spcPts val="0"/>
              </a:spcBef>
              <a:spcAft>
                <a:spcPts val="0"/>
              </a:spcAft>
              <a:buClr>
                <a:schemeClr val="lt1"/>
              </a:buClr>
              <a:buSzPts val="1400"/>
              <a:buFont typeface="Lato"/>
              <a:buChar char="●"/>
            </a:pPr>
            <a:r>
              <a:rPr lang="en-US" dirty="0">
                <a:solidFill>
                  <a:schemeClr val="lt1"/>
                </a:solidFill>
                <a:latin typeface="Lato"/>
                <a:ea typeface="Lato"/>
                <a:cs typeface="Lato"/>
                <a:sym typeface="Lato"/>
              </a:rPr>
              <a:t>Database implementation</a:t>
            </a:r>
          </a:p>
          <a:p>
            <a:pPr marL="457200" lvl="0" indent="-317500" algn="l" rtl="0">
              <a:spcBef>
                <a:spcPts val="0"/>
              </a:spcBef>
              <a:spcAft>
                <a:spcPts val="0"/>
              </a:spcAft>
              <a:buClr>
                <a:schemeClr val="lt1"/>
              </a:buClr>
              <a:buSzPts val="1400"/>
              <a:buFont typeface="Lato"/>
              <a:buChar char="●"/>
            </a:pPr>
            <a:r>
              <a:rPr lang="en-US" dirty="0">
                <a:solidFill>
                  <a:schemeClr val="lt1"/>
                </a:solidFill>
                <a:latin typeface="Lato"/>
                <a:ea typeface="Lato"/>
                <a:cs typeface="Lato"/>
                <a:sym typeface="Lato"/>
              </a:rPr>
              <a:t>BLAST</a:t>
            </a:r>
          </a:p>
          <a:p>
            <a:pPr marL="457200" lvl="0" indent="-317500" algn="l" rtl="0">
              <a:spcBef>
                <a:spcPts val="0"/>
              </a:spcBef>
              <a:spcAft>
                <a:spcPts val="0"/>
              </a:spcAft>
              <a:buClr>
                <a:schemeClr val="lt1"/>
              </a:buClr>
              <a:buSzPts val="1400"/>
              <a:buFont typeface="Lato"/>
              <a:buChar char="●"/>
            </a:pPr>
            <a:r>
              <a:rPr lang="en-US" dirty="0">
                <a:solidFill>
                  <a:schemeClr val="lt1"/>
                </a:solidFill>
                <a:latin typeface="Lato"/>
                <a:ea typeface="Lato"/>
                <a:cs typeface="Lato"/>
                <a:sym typeface="Lato"/>
              </a:rPr>
              <a:t>Search implementation</a:t>
            </a:r>
          </a:p>
          <a:p>
            <a:pPr marL="457200" lvl="0" indent="-317500" algn="l" rtl="0">
              <a:spcBef>
                <a:spcPts val="0"/>
              </a:spcBef>
              <a:spcAft>
                <a:spcPts val="0"/>
              </a:spcAft>
              <a:buClr>
                <a:schemeClr val="lt1"/>
              </a:buClr>
              <a:buSzPts val="1400"/>
              <a:buFont typeface="Lato"/>
              <a:buChar char="●"/>
            </a:pPr>
            <a:r>
              <a:rPr lang="en-US" dirty="0">
                <a:solidFill>
                  <a:schemeClr val="lt1"/>
                </a:solidFill>
                <a:latin typeface="Lato"/>
                <a:ea typeface="Lato"/>
                <a:cs typeface="Lato"/>
                <a:sym typeface="Lato"/>
              </a:rPr>
              <a:t>Phylogenetic tree generator</a:t>
            </a:r>
          </a:p>
          <a:p>
            <a:pPr marL="457200" lvl="0" indent="-317500" algn="l" rtl="0">
              <a:spcBef>
                <a:spcPts val="0"/>
              </a:spcBef>
              <a:spcAft>
                <a:spcPts val="0"/>
              </a:spcAft>
              <a:buClr>
                <a:schemeClr val="lt1"/>
              </a:buClr>
              <a:buSzPts val="1400"/>
              <a:buFont typeface="Lato"/>
              <a:buChar char="●"/>
            </a:pPr>
            <a:r>
              <a:rPr lang="en-US" dirty="0">
                <a:solidFill>
                  <a:schemeClr val="lt1"/>
                </a:solidFill>
                <a:latin typeface="Lato"/>
                <a:ea typeface="Lato"/>
                <a:cs typeface="Lato"/>
                <a:sym typeface="Lato"/>
              </a:rPr>
              <a:t>Multiple Sequence Alignment</a:t>
            </a:r>
          </a:p>
          <a:p>
            <a:pPr marL="139700" lvl="0" algn="l" rtl="0">
              <a:spcBef>
                <a:spcPts val="0"/>
              </a:spcBef>
              <a:spcAft>
                <a:spcPts val="0"/>
              </a:spcAft>
              <a:buClr>
                <a:schemeClr val="lt1"/>
              </a:buClr>
              <a:buSzPts val="1400"/>
            </a:pPr>
            <a:endParaRPr dirty="0">
              <a:solidFill>
                <a:schemeClr val="lt1"/>
              </a:solidFill>
              <a:latin typeface="Lato"/>
              <a:ea typeface="Lato"/>
              <a:cs typeface="Lato"/>
              <a:sym typeface="Lato"/>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Google Shape;310;p30"/>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Work Distribution</a:t>
            </a:r>
            <a:endParaRPr/>
          </a:p>
        </p:txBody>
      </p:sp>
      <p:sp>
        <p:nvSpPr>
          <p:cNvPr id="311" name="Google Shape;311;p30"/>
          <p:cNvSpPr txBox="1"/>
          <p:nvPr/>
        </p:nvSpPr>
        <p:spPr>
          <a:xfrm>
            <a:off x="1396900" y="1131350"/>
            <a:ext cx="7038900" cy="180513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dirty="0">
                <a:solidFill>
                  <a:schemeClr val="lt1"/>
                </a:solidFill>
                <a:latin typeface="Lato"/>
                <a:ea typeface="Lato"/>
                <a:cs typeface="Lato"/>
                <a:sym typeface="Lato"/>
              </a:rPr>
              <a:t>Shreyas:</a:t>
            </a:r>
            <a:endParaRPr dirty="0">
              <a:solidFill>
                <a:schemeClr val="lt1"/>
              </a:solidFill>
              <a:latin typeface="Lato"/>
              <a:ea typeface="Lato"/>
              <a:cs typeface="Lato"/>
              <a:sym typeface="Lato"/>
            </a:endParaRPr>
          </a:p>
          <a:p>
            <a:pPr marL="0" lvl="0" indent="0" algn="l" rtl="0">
              <a:spcBef>
                <a:spcPts val="0"/>
              </a:spcBef>
              <a:spcAft>
                <a:spcPts val="0"/>
              </a:spcAft>
              <a:buNone/>
            </a:pPr>
            <a:r>
              <a:rPr lang="en-GB" dirty="0">
                <a:solidFill>
                  <a:schemeClr val="lt1"/>
                </a:solidFill>
                <a:latin typeface="Lato"/>
                <a:ea typeface="Lato"/>
                <a:cs typeface="Lato"/>
                <a:sym typeface="Lato"/>
              </a:rPr>
              <a:t>Backend tools</a:t>
            </a:r>
            <a:endParaRPr dirty="0">
              <a:solidFill>
                <a:schemeClr val="lt1"/>
              </a:solidFill>
              <a:latin typeface="Lato"/>
              <a:ea typeface="Lato"/>
              <a:cs typeface="Lato"/>
              <a:sym typeface="Lato"/>
            </a:endParaRPr>
          </a:p>
          <a:p>
            <a:pPr marL="0" lvl="0" indent="0" algn="l" rtl="0">
              <a:spcBef>
                <a:spcPts val="0"/>
              </a:spcBef>
              <a:spcAft>
                <a:spcPts val="0"/>
              </a:spcAft>
              <a:buNone/>
            </a:pPr>
            <a:r>
              <a:rPr lang="en-GB" dirty="0">
                <a:solidFill>
                  <a:schemeClr val="lt1"/>
                </a:solidFill>
                <a:latin typeface="Lato"/>
                <a:ea typeface="Lato"/>
                <a:cs typeface="Lato"/>
                <a:sym typeface="Lato"/>
              </a:rPr>
              <a:t>Database</a:t>
            </a:r>
            <a:endParaRPr dirty="0">
              <a:solidFill>
                <a:schemeClr val="lt1"/>
              </a:solidFill>
              <a:latin typeface="Lato"/>
              <a:ea typeface="Lato"/>
              <a:cs typeface="Lato"/>
              <a:sym typeface="Lato"/>
            </a:endParaRPr>
          </a:p>
          <a:p>
            <a:pPr marL="0" lvl="0" indent="0" algn="l" rtl="0">
              <a:spcBef>
                <a:spcPts val="0"/>
              </a:spcBef>
              <a:spcAft>
                <a:spcPts val="0"/>
              </a:spcAft>
              <a:buNone/>
            </a:pPr>
            <a:endParaRPr dirty="0">
              <a:solidFill>
                <a:schemeClr val="lt1"/>
              </a:solidFill>
              <a:latin typeface="Lato"/>
              <a:ea typeface="Lato"/>
              <a:cs typeface="Lato"/>
              <a:sym typeface="Lato"/>
            </a:endParaRPr>
          </a:p>
          <a:p>
            <a:pPr marL="0" lvl="0" indent="0" algn="l" rtl="0">
              <a:spcBef>
                <a:spcPts val="0"/>
              </a:spcBef>
              <a:spcAft>
                <a:spcPts val="0"/>
              </a:spcAft>
              <a:buNone/>
            </a:pPr>
            <a:r>
              <a:rPr lang="en-GB" dirty="0">
                <a:solidFill>
                  <a:schemeClr val="lt1"/>
                </a:solidFill>
                <a:latin typeface="Lato"/>
                <a:ea typeface="Lato"/>
                <a:cs typeface="Lato"/>
                <a:sym typeface="Lato"/>
              </a:rPr>
              <a:t>Kapil:</a:t>
            </a:r>
            <a:endParaRPr dirty="0">
              <a:solidFill>
                <a:schemeClr val="lt1"/>
              </a:solidFill>
              <a:latin typeface="Lato"/>
              <a:ea typeface="Lato"/>
              <a:cs typeface="Lato"/>
              <a:sym typeface="Lato"/>
            </a:endParaRPr>
          </a:p>
          <a:p>
            <a:pPr marL="0" lvl="0" indent="0" algn="l" rtl="0">
              <a:spcBef>
                <a:spcPts val="0"/>
              </a:spcBef>
              <a:spcAft>
                <a:spcPts val="0"/>
              </a:spcAft>
              <a:buNone/>
            </a:pPr>
            <a:r>
              <a:rPr lang="en-GB" dirty="0">
                <a:solidFill>
                  <a:schemeClr val="lt1"/>
                </a:solidFill>
                <a:latin typeface="Lato"/>
                <a:ea typeface="Lato"/>
                <a:cs typeface="Lato"/>
                <a:sym typeface="Lato"/>
              </a:rPr>
              <a:t>Frontend Web dev</a:t>
            </a:r>
            <a:endParaRPr dirty="0">
              <a:solidFill>
                <a:schemeClr val="lt1"/>
              </a:solidFill>
              <a:latin typeface="Lato"/>
              <a:ea typeface="Lato"/>
              <a:cs typeface="Lato"/>
              <a:sym typeface="Lato"/>
            </a:endParaRPr>
          </a:p>
          <a:p>
            <a:pPr marL="0" lvl="0" indent="0" algn="l" rtl="0">
              <a:spcBef>
                <a:spcPts val="0"/>
              </a:spcBef>
              <a:spcAft>
                <a:spcPts val="0"/>
              </a:spcAft>
              <a:buNone/>
            </a:pPr>
            <a:r>
              <a:rPr lang="en-GB" dirty="0">
                <a:solidFill>
                  <a:schemeClr val="lt1"/>
                </a:solidFill>
                <a:latin typeface="Lato"/>
                <a:ea typeface="Lato"/>
                <a:cs typeface="Lato"/>
                <a:sym typeface="Lato"/>
              </a:rPr>
              <a:t>Integrating everything together</a:t>
            </a:r>
            <a:endParaRPr dirty="0">
              <a:solidFill>
                <a:schemeClr val="lt1"/>
              </a:solidFill>
              <a:latin typeface="Lato"/>
              <a:ea typeface="Lato"/>
              <a:cs typeface="Lato"/>
              <a:sym typeface="Lato"/>
            </a:endParaRPr>
          </a:p>
          <a:p>
            <a:pPr marL="0" lvl="0" indent="0" algn="l" rtl="0">
              <a:spcBef>
                <a:spcPts val="0"/>
              </a:spcBef>
              <a:spcAft>
                <a:spcPts val="0"/>
              </a:spcAft>
              <a:buNone/>
            </a:pPr>
            <a:r>
              <a:rPr lang="en-GB" dirty="0" err="1">
                <a:solidFill>
                  <a:schemeClr val="lt1"/>
                </a:solidFill>
                <a:latin typeface="Lato"/>
                <a:ea typeface="Lato"/>
                <a:cs typeface="Lato"/>
                <a:sym typeface="Lato"/>
              </a:rPr>
              <a:t>Dockerization</a:t>
            </a:r>
            <a:endParaRPr dirty="0">
              <a:solidFill>
                <a:schemeClr val="lt1"/>
              </a:solidFill>
              <a:latin typeface="Lato"/>
              <a:ea typeface="Lato"/>
              <a:cs typeface="Lato"/>
              <a:sym typeface="Lato"/>
            </a:endParaRPr>
          </a:p>
          <a:p>
            <a:pPr marL="0" lvl="0" indent="0" algn="l" rtl="0">
              <a:spcBef>
                <a:spcPts val="0"/>
              </a:spcBef>
              <a:spcAft>
                <a:spcPts val="0"/>
              </a:spcAft>
              <a:buNone/>
            </a:pPr>
            <a:endParaRPr dirty="0">
              <a:solidFill>
                <a:schemeClr val="lt1"/>
              </a:solidFill>
              <a:latin typeface="Lato"/>
              <a:ea typeface="Lato"/>
              <a:cs typeface="Lato"/>
              <a:sym typeface="Lato"/>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18"/>
          <p:cNvSpPr txBox="1">
            <a:spLocks noGrp="1"/>
          </p:cNvSpPr>
          <p:nvPr>
            <p:ph type="title"/>
          </p:nvPr>
        </p:nvSpPr>
        <p:spPr>
          <a:xfrm>
            <a:off x="1219000" y="206575"/>
            <a:ext cx="7038900" cy="4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Functional Requirements</a:t>
            </a:r>
            <a:endParaRPr/>
          </a:p>
        </p:txBody>
      </p:sp>
      <p:sp>
        <p:nvSpPr>
          <p:cNvPr id="235" name="Google Shape;235;p18"/>
          <p:cNvSpPr txBox="1"/>
          <p:nvPr/>
        </p:nvSpPr>
        <p:spPr>
          <a:xfrm>
            <a:off x="1396900" y="1934675"/>
            <a:ext cx="6683100" cy="263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Lato"/>
              <a:ea typeface="Lato"/>
              <a:cs typeface="Lato"/>
              <a:sym typeface="Lato"/>
            </a:endParaRPr>
          </a:p>
        </p:txBody>
      </p:sp>
      <p:sp>
        <p:nvSpPr>
          <p:cNvPr id="236" name="Google Shape;236;p18"/>
          <p:cNvSpPr txBox="1"/>
          <p:nvPr/>
        </p:nvSpPr>
        <p:spPr>
          <a:xfrm>
            <a:off x="1341100" y="852425"/>
            <a:ext cx="6705600" cy="3894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dirty="0">
                <a:solidFill>
                  <a:schemeClr val="lt1"/>
                </a:solidFill>
                <a:latin typeface="Lato"/>
                <a:ea typeface="Lato"/>
                <a:cs typeface="Lato"/>
                <a:sym typeface="Lato"/>
              </a:rPr>
              <a:t>1. Frontend (User interface) </a:t>
            </a:r>
            <a:endParaRPr dirty="0">
              <a:solidFill>
                <a:schemeClr val="lt1"/>
              </a:solidFill>
              <a:latin typeface="Lato"/>
              <a:ea typeface="Lato"/>
              <a:cs typeface="Lato"/>
              <a:sym typeface="Lato"/>
            </a:endParaRPr>
          </a:p>
          <a:p>
            <a:pPr marL="0" lvl="0" indent="0" algn="l" rtl="0">
              <a:spcBef>
                <a:spcPts val="0"/>
              </a:spcBef>
              <a:spcAft>
                <a:spcPts val="0"/>
              </a:spcAft>
              <a:buNone/>
            </a:pPr>
            <a:r>
              <a:rPr lang="en-GB" dirty="0">
                <a:solidFill>
                  <a:schemeClr val="lt1"/>
                </a:solidFill>
                <a:latin typeface="Lato"/>
                <a:ea typeface="Lato"/>
                <a:cs typeface="Lato"/>
                <a:sym typeface="Lato"/>
              </a:rPr>
              <a:t>a. Basic UI: React-based application user interface </a:t>
            </a:r>
            <a:r>
              <a:rPr lang="en-GB" i="1" dirty="0">
                <a:solidFill>
                  <a:schemeClr val="lt1"/>
                </a:solidFill>
                <a:latin typeface="Lato"/>
                <a:ea typeface="Lato"/>
                <a:cs typeface="Lato"/>
                <a:sym typeface="Lato"/>
              </a:rPr>
              <a:t>(implemented)</a:t>
            </a:r>
            <a:endParaRPr i="1" dirty="0">
              <a:solidFill>
                <a:schemeClr val="lt1"/>
              </a:solidFill>
              <a:latin typeface="Lato"/>
              <a:ea typeface="Lato"/>
              <a:cs typeface="Lato"/>
              <a:sym typeface="Lato"/>
            </a:endParaRPr>
          </a:p>
          <a:p>
            <a:pPr marL="0" lvl="0" indent="0" algn="l" rtl="0">
              <a:spcBef>
                <a:spcPts val="0"/>
              </a:spcBef>
              <a:spcAft>
                <a:spcPts val="0"/>
              </a:spcAft>
              <a:buNone/>
            </a:pPr>
            <a:r>
              <a:rPr lang="en-GB" dirty="0">
                <a:solidFill>
                  <a:schemeClr val="lt1"/>
                </a:solidFill>
                <a:latin typeface="Lato"/>
                <a:ea typeface="Lato"/>
                <a:cs typeface="Lato"/>
                <a:sym typeface="Lato"/>
              </a:rPr>
              <a:t>b. Input form: A form to take input from the user, which will be used to specify: </a:t>
            </a:r>
            <a:r>
              <a:rPr lang="en-GB" i="1" dirty="0">
                <a:solidFill>
                  <a:schemeClr val="lt1"/>
                </a:solidFill>
                <a:latin typeface="Lato"/>
                <a:ea typeface="Lato"/>
                <a:cs typeface="Lato"/>
                <a:sym typeface="Lato"/>
              </a:rPr>
              <a:t>(</a:t>
            </a:r>
            <a:r>
              <a:rPr lang="en-GB" i="1" dirty="0" err="1">
                <a:solidFill>
                  <a:schemeClr val="lt1"/>
                </a:solidFill>
                <a:latin typeface="Lato"/>
                <a:ea typeface="Lato"/>
                <a:cs typeface="Lato"/>
                <a:sym typeface="Lato"/>
              </a:rPr>
              <a:t>impl</a:t>
            </a:r>
            <a:r>
              <a:rPr lang="en-GB" i="1" dirty="0">
                <a:solidFill>
                  <a:schemeClr val="lt1"/>
                </a:solidFill>
                <a:latin typeface="Lato"/>
                <a:ea typeface="Lato"/>
                <a:cs typeface="Lato"/>
                <a:sym typeface="Lato"/>
              </a:rPr>
              <a:t>)</a:t>
            </a:r>
            <a:endParaRPr i="1" dirty="0">
              <a:solidFill>
                <a:schemeClr val="lt1"/>
              </a:solidFill>
              <a:latin typeface="Lato"/>
              <a:ea typeface="Lato"/>
              <a:cs typeface="Lato"/>
              <a:sym typeface="Lato"/>
            </a:endParaRPr>
          </a:p>
          <a:p>
            <a:pPr marL="457200" lvl="0" indent="0" algn="l" rtl="0">
              <a:spcBef>
                <a:spcPts val="0"/>
              </a:spcBef>
              <a:spcAft>
                <a:spcPts val="0"/>
              </a:spcAft>
              <a:buNone/>
            </a:pPr>
            <a:r>
              <a:rPr lang="en-GB" dirty="0" err="1">
                <a:solidFill>
                  <a:schemeClr val="lt1"/>
                </a:solidFill>
                <a:latin typeface="Lato"/>
                <a:ea typeface="Lato"/>
                <a:cs typeface="Lato"/>
                <a:sym typeface="Lato"/>
              </a:rPr>
              <a:t>i</a:t>
            </a:r>
            <a:r>
              <a:rPr lang="en-GB" dirty="0">
                <a:solidFill>
                  <a:schemeClr val="lt1"/>
                </a:solidFill>
                <a:latin typeface="Lato"/>
                <a:ea typeface="Lato"/>
                <a:cs typeface="Lato"/>
                <a:sym typeface="Lato"/>
              </a:rPr>
              <a:t>. Search mode to be used; BLAST or name based </a:t>
            </a:r>
            <a:endParaRPr dirty="0">
              <a:solidFill>
                <a:schemeClr val="lt1"/>
              </a:solidFill>
              <a:latin typeface="Lato"/>
              <a:ea typeface="Lato"/>
              <a:cs typeface="Lato"/>
              <a:sym typeface="Lato"/>
            </a:endParaRPr>
          </a:p>
          <a:p>
            <a:pPr marL="457200" lvl="0" indent="0" algn="l" rtl="0">
              <a:spcBef>
                <a:spcPts val="0"/>
              </a:spcBef>
              <a:spcAft>
                <a:spcPts val="0"/>
              </a:spcAft>
              <a:buNone/>
            </a:pPr>
            <a:r>
              <a:rPr lang="en-GB" dirty="0">
                <a:solidFill>
                  <a:schemeClr val="lt1"/>
                </a:solidFill>
                <a:latin typeface="Lato"/>
                <a:ea typeface="Lato"/>
                <a:cs typeface="Lato"/>
                <a:sym typeface="Lato"/>
              </a:rPr>
              <a:t>ii. Tool to be used </a:t>
            </a:r>
            <a:endParaRPr dirty="0">
              <a:solidFill>
                <a:schemeClr val="lt1"/>
              </a:solidFill>
              <a:latin typeface="Lato"/>
              <a:ea typeface="Lato"/>
              <a:cs typeface="Lato"/>
              <a:sym typeface="Lato"/>
            </a:endParaRPr>
          </a:p>
          <a:p>
            <a:pPr marL="457200" lvl="0" indent="0" algn="l" rtl="0">
              <a:spcBef>
                <a:spcPts val="0"/>
              </a:spcBef>
              <a:spcAft>
                <a:spcPts val="0"/>
              </a:spcAft>
              <a:buNone/>
            </a:pPr>
            <a:r>
              <a:rPr lang="en-GB" dirty="0">
                <a:solidFill>
                  <a:schemeClr val="lt1"/>
                </a:solidFill>
                <a:latin typeface="Lato"/>
                <a:ea typeface="Lato"/>
                <a:cs typeface="Lato"/>
                <a:sym typeface="Lato"/>
              </a:rPr>
              <a:t>iii. Various input parameters such as algorithm to be used and scoring matrices. </a:t>
            </a:r>
            <a:endParaRPr dirty="0">
              <a:solidFill>
                <a:schemeClr val="lt1"/>
              </a:solidFill>
              <a:latin typeface="Lato"/>
              <a:ea typeface="Lato"/>
              <a:cs typeface="Lato"/>
              <a:sym typeface="Lato"/>
            </a:endParaRPr>
          </a:p>
          <a:p>
            <a:pPr marL="0" lvl="0" indent="0" algn="l" rtl="0">
              <a:spcBef>
                <a:spcPts val="0"/>
              </a:spcBef>
              <a:spcAft>
                <a:spcPts val="0"/>
              </a:spcAft>
              <a:buNone/>
            </a:pPr>
            <a:r>
              <a:rPr lang="en-GB" dirty="0">
                <a:solidFill>
                  <a:schemeClr val="lt1"/>
                </a:solidFill>
                <a:latin typeface="Lato"/>
                <a:ea typeface="Lato"/>
                <a:cs typeface="Lato"/>
                <a:sym typeface="Lato"/>
              </a:rPr>
              <a:t>c. Upload sequences: Upload a FASTA file from device which contains sequences, which will be sent to the backend for processing. </a:t>
            </a:r>
            <a:r>
              <a:rPr lang="en-GB" i="1" dirty="0">
                <a:solidFill>
                  <a:schemeClr val="lt1"/>
                </a:solidFill>
                <a:latin typeface="Lato"/>
                <a:ea typeface="Lato"/>
                <a:cs typeface="Lato"/>
                <a:sym typeface="Lato"/>
              </a:rPr>
              <a:t>(implemented)</a:t>
            </a:r>
          </a:p>
          <a:p>
            <a:pPr marL="0" lvl="0" indent="0" algn="l" rtl="0">
              <a:spcBef>
                <a:spcPts val="0"/>
              </a:spcBef>
              <a:spcAft>
                <a:spcPts val="0"/>
              </a:spcAft>
              <a:buNone/>
            </a:pPr>
            <a:r>
              <a:rPr lang="en-IN" i="1" dirty="0">
                <a:solidFill>
                  <a:schemeClr val="lt1"/>
                </a:solidFill>
                <a:latin typeface="Lato"/>
                <a:ea typeface="Lato"/>
                <a:cs typeface="Lato"/>
                <a:sym typeface="Lato"/>
              </a:rPr>
              <a:t>d. Accept all requests and put them in a queue and provide results via email.</a:t>
            </a:r>
            <a:endParaRPr i="1" dirty="0">
              <a:solidFill>
                <a:schemeClr val="lt1"/>
              </a:solidFill>
              <a:latin typeface="Lato"/>
              <a:ea typeface="Lato"/>
              <a:cs typeface="Lato"/>
              <a:sym typeface="Lato"/>
            </a:endParaRPr>
          </a:p>
          <a:p>
            <a:pPr marL="0" lvl="0" indent="0" algn="l" rtl="0">
              <a:spcBef>
                <a:spcPts val="0"/>
              </a:spcBef>
              <a:spcAft>
                <a:spcPts val="0"/>
              </a:spcAft>
              <a:buNone/>
            </a:pPr>
            <a:r>
              <a:rPr lang="en-GB" dirty="0">
                <a:solidFill>
                  <a:schemeClr val="lt1"/>
                </a:solidFill>
                <a:latin typeface="Lato"/>
                <a:ea typeface="Lato"/>
                <a:cs typeface="Lato"/>
                <a:sym typeface="Lato"/>
              </a:rPr>
              <a:t>e. Data display: Display the processed output according to the tool applied on it </a:t>
            </a:r>
            <a:endParaRPr dirty="0">
              <a:solidFill>
                <a:schemeClr val="lt1"/>
              </a:solidFill>
              <a:latin typeface="Lato"/>
              <a:ea typeface="Lato"/>
              <a:cs typeface="Lato"/>
              <a:sym typeface="Lato"/>
            </a:endParaRPr>
          </a:p>
          <a:p>
            <a:pPr marL="457200" lvl="0" indent="0" algn="l" rtl="0">
              <a:spcBef>
                <a:spcPts val="0"/>
              </a:spcBef>
              <a:spcAft>
                <a:spcPts val="0"/>
              </a:spcAft>
              <a:buNone/>
            </a:pPr>
            <a:r>
              <a:rPr lang="en-GB" dirty="0" err="1">
                <a:solidFill>
                  <a:schemeClr val="lt1"/>
                </a:solidFill>
                <a:latin typeface="Lato"/>
                <a:ea typeface="Lato"/>
                <a:cs typeface="Lato"/>
                <a:sym typeface="Lato"/>
              </a:rPr>
              <a:t>i</a:t>
            </a:r>
            <a:r>
              <a:rPr lang="en-GB" dirty="0">
                <a:solidFill>
                  <a:schemeClr val="lt1"/>
                </a:solidFill>
                <a:latin typeface="Lato"/>
                <a:ea typeface="Lato"/>
                <a:cs typeface="Lato"/>
                <a:sym typeface="Lato"/>
              </a:rPr>
              <a:t>. Alignment tool – shows a color-coded alignment of the input sequences with all the indels and differences highlighted. </a:t>
            </a:r>
            <a:r>
              <a:rPr lang="en-GB" i="1" dirty="0">
                <a:solidFill>
                  <a:schemeClr val="lt1"/>
                </a:solidFill>
                <a:latin typeface="Lato"/>
                <a:ea typeface="Lato"/>
                <a:cs typeface="Lato"/>
                <a:sym typeface="Lato"/>
              </a:rPr>
              <a:t>(implemented apart from color-coding)</a:t>
            </a:r>
            <a:endParaRPr i="1" dirty="0">
              <a:solidFill>
                <a:schemeClr val="lt1"/>
              </a:solidFill>
              <a:latin typeface="Lato"/>
              <a:ea typeface="Lato"/>
              <a:cs typeface="Lato"/>
              <a:sym typeface="Lato"/>
            </a:endParaRPr>
          </a:p>
          <a:p>
            <a:pPr marL="457200" lvl="0" indent="0" algn="l" rtl="0">
              <a:spcBef>
                <a:spcPts val="0"/>
              </a:spcBef>
              <a:spcAft>
                <a:spcPts val="0"/>
              </a:spcAft>
              <a:buNone/>
            </a:pPr>
            <a:r>
              <a:rPr lang="en-GB" dirty="0">
                <a:solidFill>
                  <a:schemeClr val="lt1"/>
                </a:solidFill>
                <a:latin typeface="Lato"/>
                <a:ea typeface="Lato"/>
                <a:cs typeface="Lato"/>
                <a:sym typeface="Lato"/>
              </a:rPr>
              <a:t>ii. Phylogenetic tree generator – creates a phylogenetic tree out of the input sequences provided, indicating how closely the various sequences are related. </a:t>
            </a:r>
            <a:endParaRPr dirty="0">
              <a:solidFill>
                <a:schemeClr val="lt1"/>
              </a:solidFill>
              <a:latin typeface="Lato"/>
              <a:ea typeface="Lato"/>
              <a:cs typeface="Lato"/>
              <a:sym typeface="Lato"/>
            </a:endParaRPr>
          </a:p>
          <a:p>
            <a:pPr marL="457200" lvl="0" indent="0" algn="l" rtl="0">
              <a:spcBef>
                <a:spcPts val="0"/>
              </a:spcBef>
              <a:spcAft>
                <a:spcPts val="0"/>
              </a:spcAft>
              <a:buNone/>
            </a:pPr>
            <a:r>
              <a:rPr lang="en-GB" dirty="0">
                <a:solidFill>
                  <a:schemeClr val="lt1"/>
                </a:solidFill>
                <a:latin typeface="Lato"/>
                <a:ea typeface="Lato"/>
                <a:cs typeface="Lato"/>
                <a:sym typeface="Lato"/>
              </a:rPr>
              <a:t>iii. Variation </a:t>
            </a:r>
            <a:r>
              <a:rPr lang="en-GB" dirty="0" err="1">
                <a:solidFill>
                  <a:schemeClr val="lt1"/>
                </a:solidFill>
                <a:latin typeface="Lato"/>
                <a:ea typeface="Lato"/>
                <a:cs typeface="Lato"/>
                <a:sym typeface="Lato"/>
              </a:rPr>
              <a:t>analyzer</a:t>
            </a:r>
            <a:r>
              <a:rPr lang="en-GB" dirty="0">
                <a:solidFill>
                  <a:schemeClr val="lt1"/>
                </a:solidFill>
                <a:latin typeface="Lato"/>
                <a:ea typeface="Lato"/>
                <a:cs typeface="Lato"/>
                <a:sym typeface="Lato"/>
              </a:rPr>
              <a:t> – To display the difference between various sequences in a </a:t>
            </a:r>
            <a:r>
              <a:rPr lang="en-GB">
                <a:solidFill>
                  <a:schemeClr val="lt1"/>
                </a:solidFill>
                <a:latin typeface="Lato"/>
                <a:ea typeface="Lato"/>
                <a:cs typeface="Lato"/>
                <a:sym typeface="Lato"/>
              </a:rPr>
              <a:t>visual manner.</a:t>
            </a:r>
            <a:endParaRPr dirty="0">
              <a:solidFill>
                <a:schemeClr val="lt1"/>
              </a:solidFill>
              <a:latin typeface="Lato"/>
              <a:ea typeface="Lato"/>
              <a:cs typeface="Lato"/>
              <a:sym typeface="Lato"/>
            </a:endParaRPr>
          </a:p>
          <a:p>
            <a:pPr marL="0" lvl="0" indent="0" algn="l" rtl="0">
              <a:spcBef>
                <a:spcPts val="0"/>
              </a:spcBef>
              <a:spcAft>
                <a:spcPts val="0"/>
              </a:spcAft>
              <a:buNone/>
            </a:pPr>
            <a:endParaRPr dirty="0">
              <a:solidFill>
                <a:schemeClr val="lt1"/>
              </a:solidFill>
              <a:latin typeface="Lato"/>
              <a:ea typeface="Lato"/>
              <a:cs typeface="Lato"/>
              <a:sym typeface="Lato"/>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19"/>
          <p:cNvSpPr txBox="1">
            <a:spLocks noGrp="1"/>
          </p:cNvSpPr>
          <p:nvPr>
            <p:ph type="title"/>
          </p:nvPr>
        </p:nvSpPr>
        <p:spPr>
          <a:xfrm>
            <a:off x="1241700" y="1052025"/>
            <a:ext cx="7038900" cy="366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400" dirty="0">
                <a:latin typeface="Lato"/>
                <a:ea typeface="Lato"/>
                <a:cs typeface="Lato"/>
                <a:sym typeface="Lato"/>
              </a:rPr>
              <a:t>2. Backend </a:t>
            </a:r>
            <a:endParaRPr sz="1400" dirty="0">
              <a:latin typeface="Lato"/>
              <a:ea typeface="Lato"/>
              <a:cs typeface="Lato"/>
              <a:sym typeface="Lato"/>
            </a:endParaRPr>
          </a:p>
          <a:p>
            <a:pPr marL="0" lvl="0" indent="0" algn="l" rtl="0">
              <a:spcBef>
                <a:spcPts val="0"/>
              </a:spcBef>
              <a:spcAft>
                <a:spcPts val="0"/>
              </a:spcAft>
              <a:buNone/>
            </a:pPr>
            <a:r>
              <a:rPr lang="en-GB" sz="1400" dirty="0">
                <a:latin typeface="Lato"/>
                <a:ea typeface="Lato"/>
                <a:cs typeface="Lato"/>
                <a:sym typeface="Lato"/>
              </a:rPr>
              <a:t>a. Python Backend – to be accessed by the Express backend using FAST API calls. The tools used for processing the input sequences are implemented here. </a:t>
            </a:r>
            <a:endParaRPr sz="1400" dirty="0">
              <a:latin typeface="Lato"/>
              <a:ea typeface="Lato"/>
              <a:cs typeface="Lato"/>
              <a:sym typeface="Lato"/>
            </a:endParaRPr>
          </a:p>
          <a:p>
            <a:pPr marL="0" lvl="0" indent="0" algn="l" rtl="0">
              <a:spcBef>
                <a:spcPts val="0"/>
              </a:spcBef>
              <a:spcAft>
                <a:spcPts val="0"/>
              </a:spcAft>
              <a:buNone/>
            </a:pPr>
            <a:r>
              <a:rPr lang="en-GB" sz="1400" dirty="0" err="1">
                <a:latin typeface="Lato"/>
                <a:ea typeface="Lato"/>
                <a:cs typeface="Lato"/>
                <a:sym typeface="Lato"/>
              </a:rPr>
              <a:t>i</a:t>
            </a:r>
            <a:r>
              <a:rPr lang="en-GB" sz="1400" dirty="0">
                <a:latin typeface="Lato"/>
                <a:ea typeface="Lato"/>
                <a:cs typeface="Lato"/>
                <a:sym typeface="Lato"/>
              </a:rPr>
              <a:t>. Implementing the BLAST algorithm to find sequences similar to the input sequence. </a:t>
            </a:r>
            <a:endParaRPr sz="1400" dirty="0">
              <a:latin typeface="Lato"/>
              <a:ea typeface="Lato"/>
              <a:cs typeface="Lato"/>
              <a:sym typeface="Lato"/>
            </a:endParaRPr>
          </a:p>
          <a:p>
            <a:pPr marL="0" lvl="0" indent="0" algn="l" rtl="0">
              <a:spcBef>
                <a:spcPts val="0"/>
              </a:spcBef>
              <a:spcAft>
                <a:spcPts val="0"/>
              </a:spcAft>
              <a:buNone/>
            </a:pPr>
            <a:r>
              <a:rPr lang="en-GB" sz="1400" dirty="0">
                <a:latin typeface="Lato"/>
                <a:ea typeface="Lato"/>
                <a:cs typeface="Lato"/>
                <a:sym typeface="Lato"/>
              </a:rPr>
              <a:t>ii. Implement various pairwise alignment algorithms such as </a:t>
            </a:r>
            <a:r>
              <a:rPr lang="en-GB" sz="1400" dirty="0" err="1">
                <a:latin typeface="Lato"/>
                <a:ea typeface="Lato"/>
                <a:cs typeface="Lato"/>
                <a:sym typeface="Lato"/>
              </a:rPr>
              <a:t>NeedlemanWunsch</a:t>
            </a:r>
            <a:r>
              <a:rPr lang="en-GB" sz="1400" dirty="0">
                <a:latin typeface="Lato"/>
                <a:ea typeface="Lato"/>
                <a:cs typeface="Lato"/>
                <a:sym typeface="Lato"/>
              </a:rPr>
              <a:t>, Waterman-Smith etc. </a:t>
            </a:r>
            <a:endParaRPr sz="1400" dirty="0">
              <a:latin typeface="Lato"/>
              <a:ea typeface="Lato"/>
              <a:cs typeface="Lato"/>
              <a:sym typeface="Lato"/>
            </a:endParaRPr>
          </a:p>
          <a:p>
            <a:pPr marL="0" lvl="0" indent="0" algn="l" rtl="0">
              <a:spcBef>
                <a:spcPts val="0"/>
              </a:spcBef>
              <a:spcAft>
                <a:spcPts val="0"/>
              </a:spcAft>
              <a:buNone/>
            </a:pPr>
            <a:r>
              <a:rPr lang="en-GB" sz="1400" dirty="0">
                <a:latin typeface="Lato"/>
                <a:ea typeface="Lato"/>
                <a:cs typeface="Lato"/>
                <a:sym typeface="Lato"/>
              </a:rPr>
              <a:t>iii. Implement a multiple sequence alignment algorithms such as </a:t>
            </a:r>
            <a:r>
              <a:rPr lang="en-GB" sz="1400" dirty="0" err="1">
                <a:latin typeface="Lato"/>
                <a:ea typeface="Lato"/>
                <a:cs typeface="Lato"/>
                <a:sym typeface="Lato"/>
              </a:rPr>
              <a:t>Clustal</a:t>
            </a:r>
            <a:r>
              <a:rPr lang="en-GB" sz="1400" dirty="0">
                <a:latin typeface="Lato"/>
                <a:ea typeface="Lato"/>
                <a:cs typeface="Lato"/>
                <a:sym typeface="Lato"/>
              </a:rPr>
              <a:t> W. </a:t>
            </a:r>
            <a:endParaRPr sz="1400" dirty="0">
              <a:latin typeface="Lato"/>
              <a:ea typeface="Lato"/>
              <a:cs typeface="Lato"/>
              <a:sym typeface="Lato"/>
            </a:endParaRPr>
          </a:p>
          <a:p>
            <a:pPr marL="0" lvl="0" indent="0" algn="l" rtl="0">
              <a:spcBef>
                <a:spcPts val="0"/>
              </a:spcBef>
              <a:spcAft>
                <a:spcPts val="0"/>
              </a:spcAft>
              <a:buNone/>
            </a:pPr>
            <a:r>
              <a:rPr lang="en-GB" sz="1400" dirty="0">
                <a:latin typeface="Lato"/>
                <a:ea typeface="Lato"/>
                <a:cs typeface="Lato"/>
                <a:sym typeface="Lato"/>
              </a:rPr>
              <a:t>iv. Implement the variation analysis tool</a:t>
            </a:r>
            <a:endParaRPr sz="1400" dirty="0">
              <a:latin typeface="Lato"/>
              <a:ea typeface="Lato"/>
              <a:cs typeface="Lato"/>
              <a:sym typeface="Lato"/>
            </a:endParaRPr>
          </a:p>
          <a:p>
            <a:pPr marL="0" lvl="0" indent="0" algn="l" rtl="0">
              <a:spcBef>
                <a:spcPts val="0"/>
              </a:spcBef>
              <a:spcAft>
                <a:spcPts val="0"/>
              </a:spcAft>
              <a:buNone/>
            </a:pPr>
            <a:r>
              <a:rPr lang="en-GB" sz="1400" dirty="0">
                <a:latin typeface="Lato"/>
                <a:ea typeface="Lato"/>
                <a:cs typeface="Lato"/>
                <a:sym typeface="Lato"/>
              </a:rPr>
              <a:t>v. Implement phylogenetic tree generator.</a:t>
            </a:r>
            <a:endParaRPr sz="1400" dirty="0">
              <a:latin typeface="Lato"/>
              <a:ea typeface="Lato"/>
              <a:cs typeface="Lato"/>
              <a:sym typeface="Lato"/>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20"/>
          <p:cNvSpPr txBox="1">
            <a:spLocks noGrp="1"/>
          </p:cNvSpPr>
          <p:nvPr>
            <p:ph type="title"/>
          </p:nvPr>
        </p:nvSpPr>
        <p:spPr>
          <a:xfrm>
            <a:off x="37500" y="540250"/>
            <a:ext cx="4706100" cy="45369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Font typeface="Lato"/>
              <a:buAutoNum type="arabicPeriod"/>
            </a:pPr>
            <a:r>
              <a:rPr lang="en-GB" sz="1400" dirty="0">
                <a:latin typeface="Lato"/>
                <a:ea typeface="Lato"/>
                <a:cs typeface="Lato"/>
                <a:sym typeface="Lato"/>
              </a:rPr>
              <a:t>Get global/local alignments between 2 sequences using Needleman-Wunsch / Smith-Waterman algorithm</a:t>
            </a:r>
            <a:endParaRPr sz="1400" dirty="0">
              <a:latin typeface="Lato"/>
              <a:ea typeface="Lato"/>
              <a:cs typeface="Lato"/>
              <a:sym typeface="Lato"/>
            </a:endParaRPr>
          </a:p>
          <a:p>
            <a:pPr marL="0" lvl="0" indent="0" algn="l" rtl="0">
              <a:spcBef>
                <a:spcPts val="0"/>
              </a:spcBef>
              <a:spcAft>
                <a:spcPts val="0"/>
              </a:spcAft>
              <a:buNone/>
            </a:pPr>
            <a:r>
              <a:rPr lang="en-GB" sz="1400" b="1" i="1" dirty="0">
                <a:latin typeface="Lato"/>
                <a:ea typeface="Lato"/>
                <a:cs typeface="Lato"/>
                <a:sym typeface="Lato"/>
              </a:rPr>
              <a:t>	</a:t>
            </a:r>
            <a:r>
              <a:rPr lang="en-GB" sz="1400" b="1" u="sng" dirty="0">
                <a:latin typeface="Lato"/>
                <a:ea typeface="Lato"/>
                <a:cs typeface="Lato"/>
                <a:sym typeface="Lato"/>
              </a:rPr>
              <a:t>Information flow</a:t>
            </a:r>
            <a:r>
              <a:rPr lang="en-GB" sz="1400" dirty="0">
                <a:latin typeface="Lato"/>
                <a:ea typeface="Lato"/>
                <a:cs typeface="Lato"/>
                <a:sym typeface="Lato"/>
              </a:rPr>
              <a:t>: take input from user form -&gt; send it to the RabbitMQ queue -&gt; send the parameters to Python backend -&gt; apply the algorithm at the backend -&gt; Send output alignments back to the frontend</a:t>
            </a:r>
            <a:endParaRPr sz="1400" dirty="0">
              <a:latin typeface="Lato"/>
              <a:ea typeface="Lato"/>
              <a:cs typeface="Lato"/>
              <a:sym typeface="Lato"/>
            </a:endParaRPr>
          </a:p>
          <a:p>
            <a:pPr marL="0" lvl="0" indent="0" algn="l" rtl="0">
              <a:spcBef>
                <a:spcPts val="0"/>
              </a:spcBef>
              <a:spcAft>
                <a:spcPts val="0"/>
              </a:spcAft>
              <a:buNone/>
            </a:pPr>
            <a:endParaRPr sz="1400" dirty="0">
              <a:latin typeface="Lato"/>
              <a:ea typeface="Lato"/>
              <a:cs typeface="Lato"/>
              <a:sym typeface="Lato"/>
            </a:endParaRPr>
          </a:p>
          <a:p>
            <a:pPr marL="457200" lvl="0" indent="-317500" algn="l" rtl="0">
              <a:spcBef>
                <a:spcPts val="0"/>
              </a:spcBef>
              <a:spcAft>
                <a:spcPts val="0"/>
              </a:spcAft>
              <a:buSzPts val="1400"/>
              <a:buFont typeface="Lato"/>
              <a:buAutoNum type="arabicPeriod"/>
            </a:pPr>
            <a:r>
              <a:rPr lang="en-GB" sz="1400" dirty="0">
                <a:latin typeface="Lato"/>
                <a:ea typeface="Lato"/>
                <a:cs typeface="Lato"/>
                <a:sym typeface="Lato"/>
              </a:rPr>
              <a:t>Get alignments between multiple sequences using </a:t>
            </a:r>
            <a:r>
              <a:rPr lang="en-GB" sz="1400" dirty="0" err="1">
                <a:latin typeface="Lato"/>
                <a:ea typeface="Lato"/>
                <a:cs typeface="Lato"/>
                <a:sym typeface="Lato"/>
              </a:rPr>
              <a:t>ClustalW</a:t>
            </a:r>
            <a:r>
              <a:rPr lang="en-GB" sz="1400" dirty="0">
                <a:latin typeface="Lato"/>
                <a:ea typeface="Lato"/>
                <a:cs typeface="Lato"/>
                <a:sym typeface="Lato"/>
              </a:rPr>
              <a:t> Algorithm</a:t>
            </a:r>
            <a:endParaRPr sz="1400" dirty="0">
              <a:latin typeface="Lato"/>
              <a:ea typeface="Lato"/>
              <a:cs typeface="Lato"/>
              <a:sym typeface="Lato"/>
            </a:endParaRPr>
          </a:p>
          <a:p>
            <a:pPr marL="457200" lvl="0" indent="0" algn="l" rtl="0">
              <a:spcBef>
                <a:spcPts val="0"/>
              </a:spcBef>
              <a:spcAft>
                <a:spcPts val="0"/>
              </a:spcAft>
              <a:buNone/>
            </a:pPr>
            <a:r>
              <a:rPr lang="en-GB" sz="1400" dirty="0">
                <a:latin typeface="Lato"/>
                <a:ea typeface="Lato"/>
                <a:cs typeface="Lato"/>
                <a:sym typeface="Lato"/>
              </a:rPr>
              <a:t>and generate phylogenetic tree (if required)</a:t>
            </a:r>
            <a:endParaRPr sz="1400" dirty="0">
              <a:latin typeface="Lato"/>
              <a:ea typeface="Lato"/>
              <a:cs typeface="Lato"/>
              <a:sym typeface="Lato"/>
            </a:endParaRPr>
          </a:p>
          <a:p>
            <a:pPr marL="0" lvl="0" indent="0" algn="l" rtl="0">
              <a:spcBef>
                <a:spcPts val="0"/>
              </a:spcBef>
              <a:spcAft>
                <a:spcPts val="0"/>
              </a:spcAft>
              <a:buNone/>
            </a:pPr>
            <a:r>
              <a:rPr lang="en-GB" sz="1400" b="1" i="1" dirty="0">
                <a:latin typeface="Lato"/>
                <a:ea typeface="Lato"/>
                <a:cs typeface="Lato"/>
                <a:sym typeface="Lato"/>
              </a:rPr>
              <a:t>	</a:t>
            </a:r>
            <a:r>
              <a:rPr lang="en-GB" sz="1400" b="1" u="sng" dirty="0">
                <a:latin typeface="Lato"/>
                <a:ea typeface="Lato"/>
                <a:cs typeface="Lato"/>
                <a:sym typeface="Lato"/>
              </a:rPr>
              <a:t>Information flow</a:t>
            </a:r>
            <a:r>
              <a:rPr lang="en-GB" sz="1400" dirty="0">
                <a:latin typeface="Lato"/>
                <a:ea typeface="Lato"/>
                <a:cs typeface="Lato"/>
                <a:sym typeface="Lato"/>
              </a:rPr>
              <a:t>: take input sequences from user form -&gt; send it to the RabbitMQ queue -&gt; send the parameters to Python backend -&gt; apply the algorithm at the backend -&gt; using generated alignments, create a phylogenetic tree -&gt; Send output alignments and phylogenetic tree back to the frontend </a:t>
            </a:r>
            <a:endParaRPr sz="1400" dirty="0">
              <a:latin typeface="Lato"/>
              <a:ea typeface="Lato"/>
              <a:cs typeface="Lato"/>
              <a:sym typeface="Lato"/>
            </a:endParaRPr>
          </a:p>
          <a:p>
            <a:pPr marL="0" lvl="0" indent="0" algn="l" rtl="0">
              <a:spcBef>
                <a:spcPts val="0"/>
              </a:spcBef>
              <a:spcAft>
                <a:spcPts val="0"/>
              </a:spcAft>
              <a:buNone/>
            </a:pPr>
            <a:endParaRPr sz="1400" dirty="0">
              <a:latin typeface="Lato"/>
              <a:ea typeface="Lato"/>
              <a:cs typeface="Lato"/>
              <a:sym typeface="Lato"/>
            </a:endParaRPr>
          </a:p>
          <a:p>
            <a:pPr marL="457200" lvl="0" indent="0" algn="l" rtl="0">
              <a:spcBef>
                <a:spcPts val="0"/>
              </a:spcBef>
              <a:spcAft>
                <a:spcPts val="0"/>
              </a:spcAft>
              <a:buNone/>
            </a:pPr>
            <a:endParaRPr dirty="0">
              <a:latin typeface="Lato"/>
              <a:ea typeface="Lato"/>
              <a:cs typeface="Lato"/>
              <a:sym typeface="Lato"/>
            </a:endParaRPr>
          </a:p>
        </p:txBody>
      </p:sp>
      <p:sp>
        <p:nvSpPr>
          <p:cNvPr id="247" name="Google Shape;247;p20"/>
          <p:cNvSpPr txBox="1">
            <a:spLocks noGrp="1"/>
          </p:cNvSpPr>
          <p:nvPr>
            <p:ph type="title"/>
          </p:nvPr>
        </p:nvSpPr>
        <p:spPr>
          <a:xfrm>
            <a:off x="37500" y="0"/>
            <a:ext cx="7038900" cy="4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Use cases</a:t>
            </a:r>
            <a:endParaRPr/>
          </a:p>
        </p:txBody>
      </p:sp>
      <p:pic>
        <p:nvPicPr>
          <p:cNvPr id="248" name="Google Shape;248;p20"/>
          <p:cNvPicPr preferRelativeResize="0"/>
          <p:nvPr/>
        </p:nvPicPr>
        <p:blipFill>
          <a:blip r:embed="rId3">
            <a:alphaModFix/>
          </a:blip>
          <a:stretch>
            <a:fillRect/>
          </a:stretch>
        </p:blipFill>
        <p:spPr>
          <a:xfrm>
            <a:off x="5016475" y="0"/>
            <a:ext cx="4127526" cy="2326308"/>
          </a:xfrm>
          <a:prstGeom prst="rect">
            <a:avLst/>
          </a:prstGeom>
          <a:noFill/>
          <a:ln>
            <a:noFill/>
          </a:ln>
        </p:spPr>
      </p:pic>
      <p:pic>
        <p:nvPicPr>
          <p:cNvPr id="249" name="Google Shape;249;p20"/>
          <p:cNvPicPr preferRelativeResize="0"/>
          <p:nvPr/>
        </p:nvPicPr>
        <p:blipFill>
          <a:blip r:embed="rId4">
            <a:alphaModFix/>
          </a:blip>
          <a:stretch>
            <a:fillRect/>
          </a:stretch>
        </p:blipFill>
        <p:spPr>
          <a:xfrm>
            <a:off x="5016475" y="2312150"/>
            <a:ext cx="4127526" cy="255946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21"/>
          <p:cNvSpPr txBox="1">
            <a:spLocks noGrp="1"/>
          </p:cNvSpPr>
          <p:nvPr>
            <p:ph type="title"/>
          </p:nvPr>
        </p:nvSpPr>
        <p:spPr>
          <a:xfrm>
            <a:off x="0" y="557300"/>
            <a:ext cx="5076300" cy="3660900"/>
          </a:xfrm>
          <a:prstGeom prst="rect">
            <a:avLst/>
          </a:prstGeom>
        </p:spPr>
        <p:txBody>
          <a:bodyPr spcFirstLastPara="1" wrap="square" lIns="91425" tIns="91425" rIns="91425" bIns="91425" anchor="t" anchorCtr="0">
            <a:noAutofit/>
          </a:bodyPr>
          <a:lstStyle/>
          <a:p>
            <a:pPr marL="457200" lvl="0" indent="0" algn="l" rtl="0">
              <a:spcBef>
                <a:spcPts val="0"/>
              </a:spcBef>
              <a:spcAft>
                <a:spcPts val="0"/>
              </a:spcAft>
              <a:buNone/>
            </a:pPr>
            <a:r>
              <a:rPr lang="en-GB" sz="1400">
                <a:latin typeface="Lato"/>
                <a:ea typeface="Lato"/>
                <a:cs typeface="Lato"/>
                <a:sym typeface="Lato"/>
              </a:rPr>
              <a:t>3. Use variation analyzer to identify how a regional variant of a gene differs from the reference genome</a:t>
            </a:r>
            <a:endParaRPr sz="1400">
              <a:latin typeface="Lato"/>
              <a:ea typeface="Lato"/>
              <a:cs typeface="Lato"/>
              <a:sym typeface="Lato"/>
            </a:endParaRPr>
          </a:p>
          <a:p>
            <a:pPr marL="457200" lvl="0" indent="0" algn="l" rtl="0">
              <a:spcBef>
                <a:spcPts val="0"/>
              </a:spcBef>
              <a:spcAft>
                <a:spcPts val="0"/>
              </a:spcAft>
              <a:buNone/>
            </a:pPr>
            <a:r>
              <a:rPr lang="en-GB" sz="1400" b="1" u="sng">
                <a:latin typeface="Lato"/>
                <a:ea typeface="Lato"/>
                <a:cs typeface="Lato"/>
                <a:sym typeface="Lato"/>
              </a:rPr>
              <a:t>Information flow: </a:t>
            </a:r>
            <a:r>
              <a:rPr lang="en-GB" sz="1400">
                <a:latin typeface="Lato"/>
                <a:ea typeface="Lato"/>
                <a:cs typeface="Lato"/>
                <a:sym typeface="Lato"/>
              </a:rPr>
              <a:t>take input sequence from the user -&gt; search the database for matching sequences to return the  region it belongs to -&gt; perform BLAST against reference genome to identify regions of similarity and then identify the minute differences</a:t>
            </a:r>
            <a:endParaRPr>
              <a:latin typeface="Lato"/>
              <a:ea typeface="Lato"/>
              <a:cs typeface="Lato"/>
              <a:sym typeface="Lato"/>
            </a:endParaRPr>
          </a:p>
          <a:p>
            <a:pPr marL="457200" lvl="0" indent="0" algn="l" rtl="0">
              <a:spcBef>
                <a:spcPts val="0"/>
              </a:spcBef>
              <a:spcAft>
                <a:spcPts val="0"/>
              </a:spcAft>
              <a:buNone/>
            </a:pPr>
            <a:endParaRPr sz="1400">
              <a:latin typeface="Lato"/>
              <a:ea typeface="Lato"/>
              <a:cs typeface="Lato"/>
              <a:sym typeface="Lato"/>
            </a:endParaRPr>
          </a:p>
          <a:p>
            <a:pPr marL="457200" lvl="0" indent="0" algn="l" rtl="0">
              <a:spcBef>
                <a:spcPts val="0"/>
              </a:spcBef>
              <a:spcAft>
                <a:spcPts val="0"/>
              </a:spcAft>
              <a:buNone/>
            </a:pPr>
            <a:endParaRPr sz="1400">
              <a:latin typeface="Lato"/>
              <a:ea typeface="Lato"/>
              <a:cs typeface="Lato"/>
              <a:sym typeface="Lato"/>
            </a:endParaRPr>
          </a:p>
          <a:p>
            <a:pPr marL="457200" lvl="0" indent="0" algn="l" rtl="0">
              <a:spcBef>
                <a:spcPts val="0"/>
              </a:spcBef>
              <a:spcAft>
                <a:spcPts val="0"/>
              </a:spcAft>
              <a:buNone/>
            </a:pPr>
            <a:endParaRPr sz="1400">
              <a:latin typeface="Lato"/>
              <a:ea typeface="Lato"/>
              <a:cs typeface="Lato"/>
              <a:sym typeface="Lato"/>
            </a:endParaRPr>
          </a:p>
          <a:p>
            <a:pPr marL="457200" lvl="0" indent="0" algn="l" rtl="0">
              <a:spcBef>
                <a:spcPts val="0"/>
              </a:spcBef>
              <a:spcAft>
                <a:spcPts val="0"/>
              </a:spcAft>
              <a:buNone/>
            </a:pPr>
            <a:endParaRPr sz="1400">
              <a:latin typeface="Lato"/>
              <a:ea typeface="Lato"/>
              <a:cs typeface="Lato"/>
              <a:sym typeface="Lato"/>
            </a:endParaRPr>
          </a:p>
          <a:p>
            <a:pPr marL="457200" lvl="0" indent="0" algn="l" rtl="0">
              <a:spcBef>
                <a:spcPts val="0"/>
              </a:spcBef>
              <a:spcAft>
                <a:spcPts val="0"/>
              </a:spcAft>
              <a:buNone/>
            </a:pPr>
            <a:endParaRPr sz="1400">
              <a:latin typeface="Lato"/>
              <a:ea typeface="Lato"/>
              <a:cs typeface="Lato"/>
              <a:sym typeface="Lato"/>
            </a:endParaRPr>
          </a:p>
          <a:p>
            <a:pPr marL="457200" lvl="0" indent="0" algn="l" rtl="0">
              <a:spcBef>
                <a:spcPts val="0"/>
              </a:spcBef>
              <a:spcAft>
                <a:spcPts val="0"/>
              </a:spcAft>
              <a:buNone/>
            </a:pPr>
            <a:r>
              <a:rPr lang="en-GB" sz="1400">
                <a:latin typeface="Lato"/>
                <a:ea typeface="Lato"/>
                <a:cs typeface="Lato"/>
                <a:sym typeface="Lato"/>
              </a:rPr>
              <a:t>4. Find sequences that are similar to the input sequence using BLAST algorithm</a:t>
            </a:r>
            <a:endParaRPr sz="1400">
              <a:latin typeface="Lato"/>
              <a:ea typeface="Lato"/>
              <a:cs typeface="Lato"/>
              <a:sym typeface="Lato"/>
            </a:endParaRPr>
          </a:p>
          <a:p>
            <a:pPr marL="457200" lvl="0" indent="0" algn="l" rtl="0">
              <a:spcBef>
                <a:spcPts val="0"/>
              </a:spcBef>
              <a:spcAft>
                <a:spcPts val="0"/>
              </a:spcAft>
              <a:buNone/>
            </a:pPr>
            <a:r>
              <a:rPr lang="en-GB" sz="1400" b="1" u="sng">
                <a:latin typeface="Lato"/>
                <a:ea typeface="Lato"/>
                <a:cs typeface="Lato"/>
                <a:sym typeface="Lato"/>
              </a:rPr>
              <a:t>Information flow</a:t>
            </a:r>
            <a:r>
              <a:rPr lang="en-GB" sz="1400">
                <a:latin typeface="Lato"/>
                <a:ea typeface="Lato"/>
                <a:cs typeface="Lato"/>
                <a:sym typeface="Lato"/>
              </a:rPr>
              <a:t>: take input sequence from user -&gt; apply a local alignment-based search algorithm across all the sequences in the database -&gt; return all the sequences that match sufficiently</a:t>
            </a:r>
            <a:endParaRPr sz="1400">
              <a:latin typeface="Lato"/>
              <a:ea typeface="Lato"/>
              <a:cs typeface="Lato"/>
              <a:sym typeface="Lato"/>
            </a:endParaRPr>
          </a:p>
          <a:p>
            <a:pPr marL="457200" lvl="0" indent="0" algn="l" rtl="0">
              <a:spcBef>
                <a:spcPts val="0"/>
              </a:spcBef>
              <a:spcAft>
                <a:spcPts val="0"/>
              </a:spcAft>
              <a:buNone/>
            </a:pPr>
            <a:endParaRPr sz="1400">
              <a:latin typeface="Lato"/>
              <a:ea typeface="Lato"/>
              <a:cs typeface="Lato"/>
              <a:sym typeface="Lato"/>
            </a:endParaRPr>
          </a:p>
          <a:p>
            <a:pPr marL="457200" lvl="0" indent="0" algn="l" rtl="0">
              <a:spcBef>
                <a:spcPts val="0"/>
              </a:spcBef>
              <a:spcAft>
                <a:spcPts val="0"/>
              </a:spcAft>
              <a:buNone/>
            </a:pPr>
            <a:r>
              <a:rPr lang="en-GB" sz="1400">
                <a:latin typeface="Lato"/>
                <a:ea typeface="Lato"/>
                <a:cs typeface="Lato"/>
                <a:sym typeface="Lato"/>
              </a:rPr>
              <a:t> </a:t>
            </a:r>
            <a:endParaRPr>
              <a:latin typeface="Lato"/>
              <a:ea typeface="Lato"/>
              <a:cs typeface="Lato"/>
              <a:sym typeface="Lato"/>
            </a:endParaRPr>
          </a:p>
        </p:txBody>
      </p:sp>
      <p:sp>
        <p:nvSpPr>
          <p:cNvPr id="255" name="Google Shape;255;p21"/>
          <p:cNvSpPr txBox="1">
            <a:spLocks noGrp="1"/>
          </p:cNvSpPr>
          <p:nvPr>
            <p:ph type="title"/>
          </p:nvPr>
        </p:nvSpPr>
        <p:spPr>
          <a:xfrm>
            <a:off x="0" y="0"/>
            <a:ext cx="7038900" cy="4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Use cases</a:t>
            </a:r>
            <a:endParaRPr/>
          </a:p>
        </p:txBody>
      </p:sp>
      <p:pic>
        <p:nvPicPr>
          <p:cNvPr id="256" name="Google Shape;256;p21"/>
          <p:cNvPicPr preferRelativeResize="0"/>
          <p:nvPr/>
        </p:nvPicPr>
        <p:blipFill>
          <a:blip r:embed="rId3">
            <a:alphaModFix/>
          </a:blip>
          <a:stretch>
            <a:fillRect/>
          </a:stretch>
        </p:blipFill>
        <p:spPr>
          <a:xfrm>
            <a:off x="5076300" y="0"/>
            <a:ext cx="4076349" cy="2778625"/>
          </a:xfrm>
          <a:prstGeom prst="rect">
            <a:avLst/>
          </a:prstGeom>
          <a:noFill/>
          <a:ln>
            <a:noFill/>
          </a:ln>
        </p:spPr>
      </p:pic>
      <p:pic>
        <p:nvPicPr>
          <p:cNvPr id="257" name="Google Shape;257;p21"/>
          <p:cNvPicPr preferRelativeResize="0"/>
          <p:nvPr/>
        </p:nvPicPr>
        <p:blipFill>
          <a:blip r:embed="rId4">
            <a:alphaModFix/>
          </a:blip>
          <a:stretch>
            <a:fillRect/>
          </a:stretch>
        </p:blipFill>
        <p:spPr>
          <a:xfrm>
            <a:off x="5228700" y="2755983"/>
            <a:ext cx="3915301" cy="2235117"/>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22"/>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Non-Functional Requirements</a:t>
            </a:r>
            <a:endParaRPr/>
          </a:p>
          <a:p>
            <a:pPr marL="0" lvl="0" indent="0" algn="l" rtl="0">
              <a:spcBef>
                <a:spcPts val="0"/>
              </a:spcBef>
              <a:spcAft>
                <a:spcPts val="0"/>
              </a:spcAft>
              <a:buNone/>
            </a:pPr>
            <a:endParaRPr/>
          </a:p>
        </p:txBody>
      </p:sp>
      <p:sp>
        <p:nvSpPr>
          <p:cNvPr id="263" name="Google Shape;263;p22"/>
          <p:cNvSpPr txBox="1"/>
          <p:nvPr/>
        </p:nvSpPr>
        <p:spPr>
          <a:xfrm>
            <a:off x="1463825" y="1220600"/>
            <a:ext cx="6872700" cy="1695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solidFill>
                  <a:schemeClr val="lt1"/>
                </a:solidFill>
                <a:latin typeface="Lato"/>
                <a:ea typeface="Lato"/>
                <a:cs typeface="Lato"/>
                <a:sym typeface="Lato"/>
              </a:rPr>
              <a:t>- Usability requirements: To work on all devices/browsers that can access the browser and be able to provide FASTA files as inputs. The tool should also be user-friendly. </a:t>
            </a:r>
            <a:endParaRPr>
              <a:solidFill>
                <a:schemeClr val="lt1"/>
              </a:solidFill>
              <a:latin typeface="Lato"/>
              <a:ea typeface="Lato"/>
              <a:cs typeface="Lato"/>
              <a:sym typeface="Lato"/>
            </a:endParaRPr>
          </a:p>
          <a:p>
            <a:pPr marL="0" lvl="0" indent="0" algn="l" rtl="0">
              <a:spcBef>
                <a:spcPts val="0"/>
              </a:spcBef>
              <a:spcAft>
                <a:spcPts val="0"/>
              </a:spcAft>
              <a:buNone/>
            </a:pPr>
            <a:r>
              <a:rPr lang="en-GB">
                <a:solidFill>
                  <a:schemeClr val="lt1"/>
                </a:solidFill>
                <a:latin typeface="Lato"/>
                <a:ea typeface="Lato"/>
                <a:cs typeface="Lato"/>
                <a:sym typeface="Lato"/>
              </a:rPr>
              <a:t>- Performance-related requirements: Response time of &lt;2 minutes for a given input. </a:t>
            </a:r>
            <a:endParaRPr>
              <a:solidFill>
                <a:schemeClr val="lt1"/>
              </a:solidFill>
              <a:latin typeface="Lato"/>
              <a:ea typeface="Lato"/>
              <a:cs typeface="Lato"/>
              <a:sym typeface="Lato"/>
            </a:endParaRPr>
          </a:p>
          <a:p>
            <a:pPr marL="0" lvl="0" indent="0" algn="l" rtl="0">
              <a:spcBef>
                <a:spcPts val="0"/>
              </a:spcBef>
              <a:spcAft>
                <a:spcPts val="0"/>
              </a:spcAft>
              <a:buNone/>
            </a:pPr>
            <a:r>
              <a:rPr lang="en-GB">
                <a:solidFill>
                  <a:schemeClr val="lt1"/>
                </a:solidFill>
                <a:latin typeface="Lato"/>
                <a:ea typeface="Lato"/>
                <a:cs typeface="Lato"/>
                <a:sym typeface="Lato"/>
              </a:rPr>
              <a:t>- Security related requirements: Only allow authenticated genomic researchers to access the browser. The researchers should be able to access only the relevant parts of the genome </a:t>
            </a:r>
            <a:endParaRPr>
              <a:solidFill>
                <a:schemeClr val="lt1"/>
              </a:solidFill>
              <a:latin typeface="Lato"/>
              <a:ea typeface="Lato"/>
              <a:cs typeface="Lato"/>
              <a:sym typeface="Lato"/>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23"/>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Database Model</a:t>
            </a:r>
            <a:endParaRPr/>
          </a:p>
        </p:txBody>
      </p:sp>
      <p:pic>
        <p:nvPicPr>
          <p:cNvPr id="269" name="Google Shape;269;p23"/>
          <p:cNvPicPr preferRelativeResize="0"/>
          <p:nvPr/>
        </p:nvPicPr>
        <p:blipFill>
          <a:blip r:embed="rId3">
            <a:alphaModFix/>
          </a:blip>
          <a:stretch>
            <a:fillRect/>
          </a:stretch>
        </p:blipFill>
        <p:spPr>
          <a:xfrm>
            <a:off x="152400" y="1460250"/>
            <a:ext cx="8839200" cy="233399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p2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Biopython</a:t>
            </a:r>
            <a:endParaRPr/>
          </a:p>
        </p:txBody>
      </p:sp>
      <p:sp>
        <p:nvSpPr>
          <p:cNvPr id="275" name="Google Shape;275;p24"/>
          <p:cNvSpPr txBox="1"/>
          <p:nvPr/>
        </p:nvSpPr>
        <p:spPr>
          <a:xfrm>
            <a:off x="1336050" y="1454900"/>
            <a:ext cx="6961800" cy="1651200"/>
          </a:xfrm>
          <a:prstGeom prst="rect">
            <a:avLst/>
          </a:prstGeom>
          <a:noFill/>
          <a:ln>
            <a:noFill/>
          </a:ln>
        </p:spPr>
        <p:txBody>
          <a:bodyPr spcFirstLastPara="1" wrap="square" lIns="91425" tIns="91425" rIns="91425" bIns="91425" anchor="t" anchorCtr="0">
            <a:noAutofit/>
          </a:bodyPr>
          <a:lstStyle/>
          <a:p>
            <a:pPr marL="457200" lvl="0" indent="-333375" algn="l" rtl="0">
              <a:lnSpc>
                <a:spcPct val="115000"/>
              </a:lnSpc>
              <a:spcBef>
                <a:spcPts val="0"/>
              </a:spcBef>
              <a:spcAft>
                <a:spcPts val="0"/>
              </a:spcAft>
              <a:buClr>
                <a:schemeClr val="lt1"/>
              </a:buClr>
              <a:buSzPts val="1650"/>
              <a:buChar char="●"/>
            </a:pPr>
            <a:r>
              <a:rPr lang="en-GB" sz="1650" dirty="0">
                <a:solidFill>
                  <a:schemeClr val="lt1"/>
                </a:solidFill>
              </a:rPr>
              <a:t>M</a:t>
            </a:r>
            <a:r>
              <a:rPr lang="en-GB" sz="1650" dirty="0">
                <a:solidFill>
                  <a:schemeClr val="lt1"/>
                </a:solidFill>
                <a:uFill>
                  <a:noFill/>
                </a:uFill>
                <a:hlinkClick r:id="rId3">
                  <a:extLst>
                    <a:ext uri="{A12FA001-AC4F-418D-AE19-62706E023703}">
                      <ahyp:hlinkClr xmlns:ahyp="http://schemas.microsoft.com/office/drawing/2018/hyperlinkcolor" val="tx"/>
                    </a:ext>
                  </a:extLst>
                </a:hlinkClick>
              </a:rPr>
              <a:t>ultiple sequence alignments, </a:t>
            </a:r>
            <a:r>
              <a:rPr lang="en-GB" sz="1650" dirty="0" err="1">
                <a:solidFill>
                  <a:schemeClr val="lt1"/>
                </a:solidFill>
                <a:uFill>
                  <a:noFill/>
                </a:uFill>
                <a:hlinkClick r:id="rId3">
                  <a:extLst>
                    <a:ext uri="{A12FA001-AC4F-418D-AE19-62706E023703}">
                      <ahyp:hlinkClr xmlns:ahyp="http://schemas.microsoft.com/office/drawing/2018/hyperlinkcolor" val="tx"/>
                    </a:ext>
                  </a:extLst>
                </a:hlinkClick>
              </a:rPr>
              <a:t>AlignIO</a:t>
            </a:r>
            <a:endParaRPr sz="1650" dirty="0">
              <a:solidFill>
                <a:schemeClr val="lt1"/>
              </a:solidFill>
            </a:endParaRPr>
          </a:p>
          <a:p>
            <a:pPr marL="457200" lvl="0" indent="-333375" algn="l" rtl="0">
              <a:lnSpc>
                <a:spcPct val="115000"/>
              </a:lnSpc>
              <a:spcBef>
                <a:spcPts val="0"/>
              </a:spcBef>
              <a:spcAft>
                <a:spcPts val="0"/>
              </a:spcAft>
              <a:buClr>
                <a:schemeClr val="lt1"/>
              </a:buClr>
              <a:buSzPts val="1650"/>
              <a:buChar char="●"/>
            </a:pPr>
            <a:r>
              <a:rPr lang="en-GB" sz="1650" dirty="0" err="1">
                <a:solidFill>
                  <a:schemeClr val="lt1"/>
                </a:solidFill>
                <a:uFill>
                  <a:noFill/>
                </a:uFill>
                <a:hlinkClick r:id="rId4">
                  <a:extLst>
                    <a:ext uri="{A12FA001-AC4F-418D-AE19-62706E023703}">
                      <ahyp:hlinkClr xmlns:ahyp="http://schemas.microsoft.com/office/drawing/2018/hyperlinkcolor" val="tx"/>
                    </a:ext>
                  </a:extLst>
                </a:hlinkClick>
              </a:rPr>
              <a:t>Phylo</a:t>
            </a:r>
            <a:r>
              <a:rPr lang="en-GB" sz="1650" dirty="0">
                <a:solidFill>
                  <a:schemeClr val="lt1"/>
                </a:solidFill>
                <a:uFill>
                  <a:noFill/>
                </a:uFill>
                <a:hlinkClick r:id="rId4">
                  <a:extLst>
                    <a:ext uri="{A12FA001-AC4F-418D-AE19-62706E023703}">
                      <ahyp:hlinkClr xmlns:ahyp="http://schemas.microsoft.com/office/drawing/2018/hyperlinkcolor" val="tx"/>
                    </a:ext>
                  </a:extLst>
                </a:hlinkClick>
              </a:rPr>
              <a:t> - Working with Phylogenetic Trees</a:t>
            </a:r>
            <a:endParaRPr sz="1650" dirty="0">
              <a:solidFill>
                <a:schemeClr val="lt1"/>
              </a:solidFill>
            </a:endParaRPr>
          </a:p>
          <a:p>
            <a:pPr marL="457200" lvl="0" indent="-333375" algn="l" rtl="0">
              <a:lnSpc>
                <a:spcPct val="115000"/>
              </a:lnSpc>
              <a:spcBef>
                <a:spcPts val="0"/>
              </a:spcBef>
              <a:spcAft>
                <a:spcPts val="0"/>
              </a:spcAft>
              <a:buClr>
                <a:schemeClr val="lt1"/>
              </a:buClr>
              <a:buSzPts val="1650"/>
              <a:buChar char="●"/>
            </a:pPr>
            <a:r>
              <a:rPr lang="en-GB" sz="1650" dirty="0">
                <a:solidFill>
                  <a:schemeClr val="lt1"/>
                </a:solidFill>
                <a:uFill>
                  <a:noFill/>
                </a:uFill>
                <a:hlinkClick r:id="rId5">
                  <a:extLst>
                    <a:ext uri="{A12FA001-AC4F-418D-AE19-62706E023703}">
                      <ahyp:hlinkClr xmlns:ahyp="http://schemas.microsoft.com/office/drawing/2018/hyperlinkcolor" val="tx"/>
                    </a:ext>
                  </a:extLst>
                </a:hlinkClick>
              </a:rPr>
              <a:t>Handling sequences with the </a:t>
            </a:r>
            <a:r>
              <a:rPr lang="en-GB" sz="1650" dirty="0" err="1">
                <a:solidFill>
                  <a:schemeClr val="lt1"/>
                </a:solidFill>
                <a:uFill>
                  <a:noFill/>
                </a:uFill>
                <a:hlinkClick r:id="rId5">
                  <a:extLst>
                    <a:ext uri="{A12FA001-AC4F-418D-AE19-62706E023703}">
                      <ahyp:hlinkClr xmlns:ahyp="http://schemas.microsoft.com/office/drawing/2018/hyperlinkcolor" val="tx"/>
                    </a:ext>
                  </a:extLst>
                </a:hlinkClick>
              </a:rPr>
              <a:t>Seq</a:t>
            </a:r>
            <a:r>
              <a:rPr lang="en-GB" sz="1650" dirty="0">
                <a:solidFill>
                  <a:schemeClr val="lt1"/>
                </a:solidFill>
                <a:uFill>
                  <a:noFill/>
                </a:uFill>
                <a:hlinkClick r:id="rId5">
                  <a:extLst>
                    <a:ext uri="{A12FA001-AC4F-418D-AE19-62706E023703}">
                      <ahyp:hlinkClr xmlns:ahyp="http://schemas.microsoft.com/office/drawing/2018/hyperlinkcolor" val="tx"/>
                    </a:ext>
                  </a:extLst>
                </a:hlinkClick>
              </a:rPr>
              <a:t> class.</a:t>
            </a:r>
            <a:endParaRPr sz="1650" dirty="0">
              <a:solidFill>
                <a:schemeClr val="lt1"/>
              </a:solidFill>
            </a:endParaRPr>
          </a:p>
          <a:p>
            <a:pPr marL="0" lvl="0" indent="0" algn="l" rtl="0">
              <a:spcBef>
                <a:spcPts val="1200"/>
              </a:spcBef>
              <a:spcAft>
                <a:spcPts val="0"/>
              </a:spcAft>
              <a:buNone/>
            </a:pPr>
            <a:endParaRPr dirty="0">
              <a:latin typeface="Lato"/>
              <a:ea typeface="Lato"/>
              <a:cs typeface="Lato"/>
              <a:sym typeface="Lato"/>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2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References</a:t>
            </a:r>
            <a:endParaRPr/>
          </a:p>
        </p:txBody>
      </p:sp>
      <p:sp>
        <p:nvSpPr>
          <p:cNvPr id="281" name="Google Shape;281;p25"/>
          <p:cNvSpPr txBox="1"/>
          <p:nvPr/>
        </p:nvSpPr>
        <p:spPr>
          <a:xfrm>
            <a:off x="1363425" y="1198300"/>
            <a:ext cx="7038900" cy="3347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u="sng">
                <a:solidFill>
                  <a:schemeClr val="hlink"/>
                </a:solidFill>
                <a:latin typeface="Lato"/>
                <a:ea typeface="Lato"/>
                <a:cs typeface="Lato"/>
                <a:sym typeface="Lato"/>
                <a:hlinkClick r:id="rId3"/>
              </a:rPr>
              <a:t>https://www.ncbi.nlm.nih.gov/</a:t>
            </a:r>
            <a:endParaRPr>
              <a:solidFill>
                <a:schemeClr val="lt1"/>
              </a:solidFill>
              <a:latin typeface="Lato"/>
              <a:ea typeface="Lato"/>
              <a:cs typeface="Lato"/>
              <a:sym typeface="Lato"/>
            </a:endParaRPr>
          </a:p>
          <a:p>
            <a:pPr marL="0" lvl="0" indent="0" algn="l" rtl="0">
              <a:spcBef>
                <a:spcPts val="0"/>
              </a:spcBef>
              <a:spcAft>
                <a:spcPts val="0"/>
              </a:spcAft>
              <a:buNone/>
            </a:pPr>
            <a:r>
              <a:rPr lang="en-GB" u="sng">
                <a:solidFill>
                  <a:schemeClr val="hlink"/>
                </a:solidFill>
                <a:latin typeface="Lato"/>
                <a:ea typeface="Lato"/>
                <a:cs typeface="Lato"/>
                <a:sym typeface="Lato"/>
                <a:hlinkClick r:id="rId4"/>
              </a:rPr>
              <a:t>https://genome.ucsc.edu/index.html</a:t>
            </a:r>
            <a:endParaRPr>
              <a:solidFill>
                <a:schemeClr val="lt1"/>
              </a:solidFill>
              <a:latin typeface="Lato"/>
              <a:ea typeface="Lato"/>
              <a:cs typeface="Lato"/>
              <a:sym typeface="Lato"/>
            </a:endParaRPr>
          </a:p>
          <a:p>
            <a:pPr marL="0" lvl="0" indent="0" algn="l" rtl="0">
              <a:spcBef>
                <a:spcPts val="0"/>
              </a:spcBef>
              <a:spcAft>
                <a:spcPts val="0"/>
              </a:spcAft>
              <a:buNone/>
            </a:pPr>
            <a:r>
              <a:rPr lang="en-GB" u="sng">
                <a:solidFill>
                  <a:schemeClr val="hlink"/>
                </a:solidFill>
                <a:latin typeface="Lato"/>
                <a:ea typeface="Lato"/>
                <a:cs typeface="Lato"/>
                <a:sym typeface="Lato"/>
                <a:hlinkClick r:id="rId5"/>
              </a:rPr>
              <a:t>https://www.ebi.ac.uk/</a:t>
            </a:r>
            <a:endParaRPr>
              <a:solidFill>
                <a:schemeClr val="lt1"/>
              </a:solidFill>
              <a:latin typeface="Lato"/>
              <a:ea typeface="Lato"/>
              <a:cs typeface="Lato"/>
              <a:sym typeface="Lato"/>
            </a:endParaRPr>
          </a:p>
          <a:p>
            <a:pPr marL="0" lvl="0" indent="0" algn="l" rtl="0">
              <a:spcBef>
                <a:spcPts val="0"/>
              </a:spcBef>
              <a:spcAft>
                <a:spcPts val="0"/>
              </a:spcAft>
              <a:buNone/>
            </a:pPr>
            <a:endParaRPr>
              <a:solidFill>
                <a:schemeClr val="lt1"/>
              </a:solidFill>
              <a:latin typeface="Lato"/>
              <a:ea typeface="Lato"/>
              <a:cs typeface="Lato"/>
              <a:sym typeface="Lato"/>
            </a:endParaRPr>
          </a:p>
        </p:txBody>
      </p:sp>
    </p:spTree>
  </p:cSld>
  <p:clrMapOvr>
    <a:masterClrMapping/>
  </p:clrMapOvr>
</p:sld>
</file>

<file path=ppt/theme/theme1.xml><?xml version="1.0" encoding="utf-8"?>
<a:theme xmlns:a="http://schemas.openxmlformats.org/drawingml/2006/main"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TotalTime>
  <Words>768</Words>
  <Application>Microsoft Office PowerPoint</Application>
  <PresentationFormat>On-screen Show (16:9)</PresentationFormat>
  <Paragraphs>82</Paragraphs>
  <Slides>12</Slides>
  <Notes>12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vt:i4>
      </vt:variant>
    </vt:vector>
  </HeadingPairs>
  <TitlesOfParts>
    <vt:vector size="16" baseType="lpstr">
      <vt:lpstr>Montserrat</vt:lpstr>
      <vt:lpstr>Lato</vt:lpstr>
      <vt:lpstr>Arial</vt:lpstr>
      <vt:lpstr>Focus</vt:lpstr>
      <vt:lpstr>FASTA    BROWSER</vt:lpstr>
      <vt:lpstr>Functional Requirements</vt:lpstr>
      <vt:lpstr>2. Backend  a. Python Backend – to be accessed by the Express backend using FAST API calls. The tools used for processing the input sequences are implemented here.  i. Implementing the BLAST algorithm to find sequences similar to the input sequence.  ii. Implement various pairwise alignment algorithms such as NeedlemanWunsch, Waterman-Smith etc.  iii. Implement a multiple sequence alignment algorithms such as Clustal W.  iv. Implement the variation analysis tool v. Implement phylogenetic tree generator.</vt:lpstr>
      <vt:lpstr>Get global/local alignments between 2 sequences using Needleman-Wunsch / Smith-Waterman algorithm  Information flow: take input from user form -&gt; send it to the RabbitMQ queue -&gt; send the parameters to Python backend -&gt; apply the algorithm at the backend -&gt; Send output alignments back to the frontend  Get alignments between multiple sequences using ClustalW Algorithm and generate phylogenetic tree (if required)  Information flow: take input sequences from user form -&gt; send it to the RabbitMQ queue -&gt; send the parameters to Python backend -&gt; apply the algorithm at the backend -&gt; using generated alignments, create a phylogenetic tree -&gt; Send output alignments and phylogenetic tree back to the frontend   </vt:lpstr>
      <vt:lpstr>3. Use variation analyzer to identify how a regional variant of a gene differs from the reference genome Information flow: take input sequence from the user -&gt; search the database for matching sequences to return the  region it belongs to -&gt; perform BLAST against reference genome to identify regions of similarity and then identify the minute differences      4. Find sequences that are similar to the input sequence using BLAST algorithm Information flow: take input sequence from user -&gt; apply a local alignment-based search algorithm across all the sequences in the database -&gt; return all the sequences that match sufficiently   </vt:lpstr>
      <vt:lpstr>Non-Functional Requirements </vt:lpstr>
      <vt:lpstr>Database Model</vt:lpstr>
      <vt:lpstr>Biopython</vt:lpstr>
      <vt:lpstr>References</vt:lpstr>
      <vt:lpstr>Discussions so far</vt:lpstr>
      <vt:lpstr>Tasks Completed</vt:lpstr>
      <vt:lpstr>Work Distribution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FASTA    BROWSER</dc:title>
  <cp:lastModifiedBy>Shreyas Badami</cp:lastModifiedBy>
  <cp:revision>1</cp:revision>
  <dcterms:modified xsi:type="dcterms:W3CDTF">2023-12-07T08:52:44Z</dcterms:modified>
</cp:coreProperties>
</file>